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0" r:id="rId3"/>
    <p:sldId id="311" r:id="rId4"/>
    <p:sldId id="298" r:id="rId5"/>
    <p:sldId id="297" r:id="rId6"/>
    <p:sldId id="321" r:id="rId7"/>
    <p:sldId id="322" r:id="rId8"/>
    <p:sldId id="323" r:id="rId9"/>
    <p:sldId id="296" r:id="rId10"/>
    <p:sldId id="299" r:id="rId11"/>
    <p:sldId id="302" r:id="rId12"/>
    <p:sldId id="300" r:id="rId13"/>
    <p:sldId id="301" r:id="rId14"/>
    <p:sldId id="312" r:id="rId15"/>
    <p:sldId id="316" r:id="rId16"/>
    <p:sldId id="314" r:id="rId17"/>
    <p:sldId id="315" r:id="rId18"/>
    <p:sldId id="305" r:id="rId19"/>
    <p:sldId id="318" r:id="rId20"/>
    <p:sldId id="319" r:id="rId21"/>
    <p:sldId id="317" r:id="rId22"/>
    <p:sldId id="309" r:id="rId23"/>
    <p:sldId id="325" r:id="rId24"/>
    <p:sldId id="327" r:id="rId25"/>
    <p:sldId id="324" r:id="rId26"/>
    <p:sldId id="328" r:id="rId27"/>
    <p:sldId id="329" r:id="rId28"/>
    <p:sldId id="333" r:id="rId29"/>
    <p:sldId id="334" r:id="rId30"/>
    <p:sldId id="332" r:id="rId31"/>
    <p:sldId id="335" r:id="rId32"/>
    <p:sldId id="336" r:id="rId33"/>
    <p:sldId id="358" r:id="rId34"/>
    <p:sldId id="359" r:id="rId35"/>
    <p:sldId id="360" r:id="rId36"/>
    <p:sldId id="361" r:id="rId37"/>
    <p:sldId id="362" r:id="rId38"/>
    <p:sldId id="367" r:id="rId39"/>
    <p:sldId id="368" r:id="rId40"/>
    <p:sldId id="369" r:id="rId41"/>
    <p:sldId id="363" r:id="rId42"/>
    <p:sldId id="364" r:id="rId43"/>
    <p:sldId id="365" r:id="rId44"/>
    <p:sldId id="366" r:id="rId45"/>
    <p:sldId id="326" r:id="rId46"/>
    <p:sldId id="337" r:id="rId47"/>
    <p:sldId id="340" r:id="rId48"/>
    <p:sldId id="339" r:id="rId49"/>
    <p:sldId id="341" r:id="rId50"/>
    <p:sldId id="346" r:id="rId51"/>
    <p:sldId id="347" r:id="rId52"/>
    <p:sldId id="348" r:id="rId53"/>
    <p:sldId id="342" r:id="rId54"/>
    <p:sldId id="343" r:id="rId55"/>
    <p:sldId id="350" r:id="rId56"/>
    <p:sldId id="351" r:id="rId57"/>
    <p:sldId id="353" r:id="rId58"/>
    <p:sldId id="352" r:id="rId59"/>
    <p:sldId id="354" r:id="rId60"/>
    <p:sldId id="355" r:id="rId61"/>
    <p:sldId id="356" r:id="rId62"/>
    <p:sldId id="373" r:id="rId63"/>
    <p:sldId id="374" r:id="rId64"/>
    <p:sldId id="375" r:id="rId65"/>
    <p:sldId id="376" r:id="rId66"/>
    <p:sldId id="370" r:id="rId67"/>
    <p:sldId id="371" r:id="rId68"/>
    <p:sldId id="372" r:id="rId69"/>
    <p:sldId id="377" r:id="rId70"/>
    <p:sldId id="378" r:id="rId71"/>
    <p:sldId id="581" r:id="rId72"/>
    <p:sldId id="582" r:id="rId73"/>
    <p:sldId id="583" r:id="rId74"/>
    <p:sldId id="607" r:id="rId75"/>
    <p:sldId id="594" r:id="rId76"/>
    <p:sldId id="596" r:id="rId77"/>
    <p:sldId id="597" r:id="rId78"/>
    <p:sldId id="598" r:id="rId79"/>
    <p:sldId id="599" r:id="rId80"/>
    <p:sldId id="600" r:id="rId81"/>
    <p:sldId id="601" r:id="rId82"/>
    <p:sldId id="602" r:id="rId83"/>
    <p:sldId id="603" r:id="rId84"/>
    <p:sldId id="610" r:id="rId85"/>
    <p:sldId id="604" r:id="rId86"/>
    <p:sldId id="605" r:id="rId87"/>
    <p:sldId id="606" r:id="rId88"/>
    <p:sldId id="613" r:id="rId89"/>
    <p:sldId id="614" r:id="rId90"/>
    <p:sldId id="620" r:id="rId91"/>
    <p:sldId id="619" r:id="rId92"/>
    <p:sldId id="608" r:id="rId93"/>
    <p:sldId id="611" r:id="rId94"/>
    <p:sldId id="621" r:id="rId95"/>
    <p:sldId id="310" r:id="rId9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Cambria Math" panose="02040503050406030204" pitchFamily="18" charset="0"/>
      <p:regular r:id="rId103"/>
    </p:embeddedFont>
    <p:embeddedFont>
      <p:font typeface="Open Sans" panose="020B0606030504020204" pitchFamily="34" charset="0"/>
      <p:regular r:id="rId104"/>
    </p:embeddedFont>
    <p:embeddedFont>
      <p:font typeface="Segoe UI Symbol" panose="020B0502040204020203" pitchFamily="34" charset="0"/>
      <p:regular r:id="rId105"/>
    </p:embeddedFont>
  </p:embeddedFontLst>
  <p:custDataLst>
    <p:tags r:id="rId10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CE09"/>
    <a:srgbClr val="2B2BFF"/>
    <a:srgbClr val="674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28/4/2023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695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830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925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9067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775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8862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0444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645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42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963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198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9537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7918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153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8400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107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372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5904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648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8035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1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4020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794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2596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2802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6575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0006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8405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2050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6126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9482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73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27508440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8135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98926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0131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7945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33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74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908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8135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9027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8543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27674943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9773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567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67748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7679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88256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3534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8572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208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232538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10762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39035938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22375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48064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42257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45566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83748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1035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1972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83988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2971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66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7400087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3774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76557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8997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99815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28529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35536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8274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65884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1595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783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7621966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7797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84052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697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299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22900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9748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9108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23407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96322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769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42808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0362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00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1960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869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pcommons.upc.edu/bitstream/handle/2117/88986/1929-8707-1-pb.pdf?sequence=1&amp;isallowed=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zone.com/articles/10-interesting-use-cases-for-the-k-means-algorithm" TargetMode="External"/><Relationship Id="rId4" Type="http://schemas.openxmlformats.org/officeDocument/2006/relationships/hyperlink" Target="https://www.researchgate.net/publication/268445170_Prepaid_Telecom_Customer_Segmentation_Using_the_K-Mean_Algorith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aedsayad.com/clustering_kmeans.ht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eksforgeeks.org/clustering-in-machine-learnin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clustering-in-machine-learnin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ublication/328379237_Homogeneous_Densities_Clustering_Algorithm/figures?lo=1&amp;utm_source=google&amp;utm_medium=organic" TargetMode="External"/><Relationship Id="rId5" Type="http://schemas.openxmlformats.org/officeDocument/2006/relationships/hyperlink" Target="https://www.facebook.com/photo/?fbid=10224815831330636&amp;set=a.10200946882861842" TargetMode="Externa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nalyticsvidhya.com/blog/2021/05/k-mean-getting-the-optimal-number-of-clusters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k-mean-getting-the-optimal-number-of-clusters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k-mean-getting-the-optimal-number-of-cluster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pca-clearly-explained-how-when-why-to-use-it-and-feature-importance-a-guide-in-python-7c274582c37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nalytics-vidhya/understanding-principle-component-analysis-pca-step-by-step-e7a4bb4031d9" TargetMode="Externa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i.rub.de/PEOPLE/wiskott/Teaching/Material/Clustering-LectureNotesPublicVideoAnnotated.pdf" TargetMode="External"/><Relationship Id="rId7" Type="http://schemas.openxmlformats.org/officeDocument/2006/relationships/hyperlink" Target="https://www.robots.ox.ac.uk/~az/lectures/ml/2011/lect8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nblog.in/Hierarchical-Clustering-and-Density-Based-Spatial-Clustering-of-Applications-with-Noise-DBSCAN-DbGMBttoOD" TargetMode="External"/><Relationship Id="rId5" Type="http://schemas.openxmlformats.org/officeDocument/2006/relationships/hyperlink" Target="https://www.andrew.cmu.edu/user/achoulde/95791/lectures/lecture07/lecture07_95791.pdf" TargetMode="External"/><Relationship Id="rId4" Type="http://schemas.openxmlformats.org/officeDocument/2006/relationships/hyperlink" Target="https://www.aryabhattacollege.ac.in/samplepaper/637202999310007925DataMining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Clustering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581334" y="1374040"/>
            <a:ext cx="8174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Say we want three clusters, first initialize random </a:t>
            </a:r>
            <a:r>
              <a:rPr lang="en-SG" dirty="0" err="1"/>
              <a:t>center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4051109"/>
            <a:ext cx="5712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Generate optimal partition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F9C79-7345-4A57-A760-1A4FA3DC4A1D}"/>
              </a:ext>
            </a:extLst>
          </p:cNvPr>
          <p:cNvSpPr txBox="1"/>
          <p:nvPr/>
        </p:nvSpPr>
        <p:spPr>
          <a:xfrm>
            <a:off x="581334" y="4624901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Compute Euclidean distance between </a:t>
            </a:r>
            <a:r>
              <a:rPr lang="en-SG" dirty="0" err="1">
                <a:ea typeface="Segoe UI Symbol" panose="020B0502040204020203" pitchFamily="34" charset="0"/>
              </a:rPr>
              <a:t>center</a:t>
            </a:r>
            <a:r>
              <a:rPr lang="en-SG" dirty="0">
                <a:ea typeface="Segoe UI Symbol" panose="020B0502040204020203" pitchFamily="34" charset="0"/>
              </a:rPr>
              <a:t> and data points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2491917" y="1894492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A07255-FD4A-47E0-8ECE-042FFC954488}"/>
              </a:ext>
            </a:extLst>
          </p:cNvPr>
          <p:cNvGrpSpPr/>
          <p:nvPr/>
        </p:nvGrpSpPr>
        <p:grpSpPr>
          <a:xfrm>
            <a:off x="3586821" y="2361919"/>
            <a:ext cx="2478907" cy="1112904"/>
            <a:chOff x="5838124" y="1759939"/>
            <a:chExt cx="2478907" cy="1112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F70BEC-D363-4DD5-9C05-2857D40FB68E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DE712F-EE9B-46FA-9BE5-305E0F83CE97}"/>
                </a:ext>
              </a:extLst>
            </p:cNvPr>
            <p:cNvSpPr txBox="1"/>
            <p:nvPr/>
          </p:nvSpPr>
          <p:spPr>
            <a:xfrm>
              <a:off x="7452832" y="175993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C16639-ACFD-4216-8133-7B414C12EBF5}"/>
                </a:ext>
              </a:extLst>
            </p:cNvPr>
            <p:cNvSpPr txBox="1"/>
            <p:nvPr/>
          </p:nvSpPr>
          <p:spPr>
            <a:xfrm>
              <a:off x="7949652" y="25650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357799-E8E3-47CA-9698-A2AE2234EDE3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A433A5-5E5D-415F-8C2F-1DEA70A35264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ADB971-8642-4393-8181-2AC79916E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5D2A53-EE35-48A6-8912-4AAF86F66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1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2491917" y="1894492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A07255-FD4A-47E0-8ECE-042FFC954488}"/>
              </a:ext>
            </a:extLst>
          </p:cNvPr>
          <p:cNvGrpSpPr/>
          <p:nvPr/>
        </p:nvGrpSpPr>
        <p:grpSpPr>
          <a:xfrm>
            <a:off x="3586821" y="2361919"/>
            <a:ext cx="2478907" cy="1112904"/>
            <a:chOff x="5838124" y="1759939"/>
            <a:chExt cx="2478907" cy="1112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F70BEC-D363-4DD5-9C05-2857D40FB68E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DE712F-EE9B-46FA-9BE5-305E0F83CE97}"/>
                </a:ext>
              </a:extLst>
            </p:cNvPr>
            <p:cNvSpPr txBox="1"/>
            <p:nvPr/>
          </p:nvSpPr>
          <p:spPr>
            <a:xfrm>
              <a:off x="7452832" y="175993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C16639-ACFD-4216-8133-7B414C12EBF5}"/>
                </a:ext>
              </a:extLst>
            </p:cNvPr>
            <p:cNvSpPr txBox="1"/>
            <p:nvPr/>
          </p:nvSpPr>
          <p:spPr>
            <a:xfrm>
              <a:off x="7949652" y="25650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52B5620-B8A8-486C-AEB0-71E9C05103B2}"/>
              </a:ext>
            </a:extLst>
          </p:cNvPr>
          <p:cNvSpPr txBox="1"/>
          <p:nvPr/>
        </p:nvSpPr>
        <p:spPr>
          <a:xfrm>
            <a:off x="581333" y="4051109"/>
            <a:ext cx="803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Update the </a:t>
            </a:r>
            <a:r>
              <a:rPr lang="en-SG" dirty="0" err="1"/>
              <a:t>center</a:t>
            </a:r>
            <a:r>
              <a:rPr lang="en-SG" dirty="0"/>
              <a:t> by computing the mean of coordinate in their respective region.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B1CC94-656D-48CC-93DB-22646C5A7DF8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3EF933-26FB-483D-B532-756F029EDFB4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FF6D79-1EC6-41F6-888A-4D7EEBD39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084947-7ACE-468E-88C5-A8962A0A4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4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280246-CF4D-47DA-A104-F4B5E4FCEE35}"/>
              </a:ext>
            </a:extLst>
          </p:cNvPr>
          <p:cNvGrpSpPr/>
          <p:nvPr/>
        </p:nvGrpSpPr>
        <p:grpSpPr>
          <a:xfrm>
            <a:off x="2491917" y="1900312"/>
            <a:ext cx="3600893" cy="1814623"/>
            <a:chOff x="1630857" y="2503613"/>
            <a:chExt cx="3600893" cy="18146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13FEE8-403C-480E-9086-CBBC4B81CB1B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E48CBA-BFB8-4FB2-B3A7-3754239EF2F4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B59020-2DDF-4E39-BCF0-5A2ECEEF14FE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F0A9EB-F8FA-47DB-B8B9-BE7BEF44F90F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025520-EF50-49DB-92EC-8017B800C3C9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B8C808-8091-4232-9737-1BC82134F1AE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E830A4-B36B-4B9B-91EF-C6ABF6FAABC5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CEB853D-F6C0-45C9-8079-C6DF509B4FFC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6B6738-9C09-4A80-890C-8E3793409398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DEAE6B-E812-4C69-A8E4-8CE5DDBFC431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D51489E-46EB-48BD-A80D-842EDECE2BAE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72602D-CA1A-49D7-AA9B-7A9F72A1D245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E28D473-1F77-486F-9E55-97A4E17C3FF5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29BAEC-53EF-4B5B-B5F8-E1F4853ADE4D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0B93DB-BF11-4712-AC8F-27050971D0CC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96E117-7161-4D43-9E8A-C6D70013AB25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DE6DFA3-A03E-4F9D-96C5-8CE57BCD2889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7649EEC-A1E3-4709-95EC-5135963C2CE5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182734E-7202-4C10-A90B-ECBCD203F081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ED3BB-C565-4587-B203-83AEFE9B1E54}"/>
              </a:ext>
            </a:extLst>
          </p:cNvPr>
          <p:cNvGrpSpPr/>
          <p:nvPr/>
        </p:nvGrpSpPr>
        <p:grpSpPr>
          <a:xfrm>
            <a:off x="3380175" y="2290409"/>
            <a:ext cx="2433010" cy="1160656"/>
            <a:chOff x="5631478" y="1682609"/>
            <a:chExt cx="2433010" cy="116065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3FCC1A-1ED7-4A5C-B1D7-37FAF6666D68}"/>
                </a:ext>
              </a:extLst>
            </p:cNvPr>
            <p:cNvSpPr txBox="1"/>
            <p:nvPr/>
          </p:nvSpPr>
          <p:spPr>
            <a:xfrm>
              <a:off x="5631478" y="189758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63AE5-A151-4700-955D-78D6E52ABC29}"/>
                </a:ext>
              </a:extLst>
            </p:cNvPr>
            <p:cNvSpPr txBox="1"/>
            <p:nvPr/>
          </p:nvSpPr>
          <p:spPr>
            <a:xfrm>
              <a:off x="7646516" y="168260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DA4B2E-6FD7-4B80-89C6-D359020A6BF5}"/>
                </a:ext>
              </a:extLst>
            </p:cNvPr>
            <p:cNvSpPr txBox="1"/>
            <p:nvPr/>
          </p:nvSpPr>
          <p:spPr>
            <a:xfrm>
              <a:off x="7697109" y="253548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280A6BC-0E19-44FE-9C90-D935A2F16128}"/>
              </a:ext>
            </a:extLst>
          </p:cNvPr>
          <p:cNvSpPr txBox="1"/>
          <p:nvPr/>
        </p:nvSpPr>
        <p:spPr>
          <a:xfrm>
            <a:off x="581333" y="3766732"/>
            <a:ext cx="803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Updated </a:t>
            </a:r>
            <a:r>
              <a:rPr lang="en-SG" dirty="0" err="1"/>
              <a:t>center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2414A8-798C-4EE4-9C98-058234510754}"/>
              </a:ext>
            </a:extLst>
          </p:cNvPr>
          <p:cNvSpPr txBox="1"/>
          <p:nvPr/>
        </p:nvSpPr>
        <p:spPr>
          <a:xfrm>
            <a:off x="581333" y="4200074"/>
            <a:ext cx="803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Compute Euclidean distance between points to the closest </a:t>
            </a:r>
            <a:r>
              <a:rPr lang="en-SG" dirty="0" err="1"/>
              <a:t>centers</a:t>
            </a:r>
            <a:r>
              <a:rPr lang="en-SG" dirty="0"/>
              <a:t>. </a:t>
            </a:r>
          </a:p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Identify the three regions</a:t>
            </a:r>
            <a:r>
              <a:rPr lang="en-SG" dirty="0"/>
              <a:t>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8A49D8-28C6-4A28-AA8C-4563A1221B3E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1B2212-D083-49EF-B365-55AB15DA55F3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5004E8-D324-4991-9125-EC27F2C4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136F77-320B-4362-A7EB-DD9930A5E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3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4051109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 err="1">
                <a:ea typeface="Segoe UI Symbol" panose="020B0502040204020203" pitchFamily="34" charset="0"/>
              </a:rPr>
              <a:t>Center</a:t>
            </a:r>
            <a:r>
              <a:rPr lang="en-SG" dirty="0">
                <a:ea typeface="Segoe UI Symbol" panose="020B0502040204020203" pitchFamily="34" charset="0"/>
              </a:rPr>
              <a:t> no longer change (converge). Now, we have identify the three clusters.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B3E120-99EF-48D2-BDE0-4E32826786C8}"/>
              </a:ext>
            </a:extLst>
          </p:cNvPr>
          <p:cNvGrpSpPr/>
          <p:nvPr/>
        </p:nvGrpSpPr>
        <p:grpSpPr>
          <a:xfrm>
            <a:off x="2491917" y="1894493"/>
            <a:ext cx="3600893" cy="1814623"/>
            <a:chOff x="1630857" y="2503613"/>
            <a:chExt cx="3600893" cy="18146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90EDB1-A746-4385-B385-693A9F38CAD9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498D4A-4507-47D0-AB78-5848C7CEC3CD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E205CD-B229-4B67-BE7C-B0E50C8050F5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BCF3C8-5057-417D-B080-CE50631AF089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03C53F0-40EE-455C-85DF-EFC99F6454CA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7EBA37-4C03-4904-B23F-31F34B67111D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0A9EA0-2EEC-49B7-94E5-462B177369EF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9E263D-3341-46C1-9FD5-F9D1F281A100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6130C64-13A7-4B06-B268-0BAB2E29C0C5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784219B-174E-4C32-9C09-E2B7E4B094FA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203F530-4753-4826-A4DE-67406317D30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053D0E-9D0A-4CDA-BD50-7ABDBBB0D964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A209EA0-D36E-480A-95D2-484741D71C75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CAB43-2A6F-4014-912A-7197FD818DCF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E495596-3FA3-4938-9956-0572D352CFE8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E6B09C-E93B-4C3C-AF18-34837FE980FE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6E1774-F6EC-4FA1-8516-B27927FC7055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DB084C-4311-4BCE-9EB6-4CC2EFBB940D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385EFC-8DE3-46D4-A571-0D312833D674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BF550C-3BC4-4C4F-BC96-A1D99D8B0A16}"/>
              </a:ext>
            </a:extLst>
          </p:cNvPr>
          <p:cNvGrpSpPr/>
          <p:nvPr/>
        </p:nvGrpSpPr>
        <p:grpSpPr>
          <a:xfrm>
            <a:off x="3144433" y="2200943"/>
            <a:ext cx="2637427" cy="1146671"/>
            <a:chOff x="5395736" y="1598962"/>
            <a:chExt cx="2637427" cy="114667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6899E3-EF2B-40D6-9065-990BB2452FC1}"/>
                </a:ext>
              </a:extLst>
            </p:cNvPr>
            <p:cNvSpPr txBox="1"/>
            <p:nvPr/>
          </p:nvSpPr>
          <p:spPr>
            <a:xfrm>
              <a:off x="5395736" y="175285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DEF8B3-321A-4C05-99C6-D1D5776515A4}"/>
                </a:ext>
              </a:extLst>
            </p:cNvPr>
            <p:cNvSpPr txBox="1"/>
            <p:nvPr/>
          </p:nvSpPr>
          <p:spPr>
            <a:xfrm>
              <a:off x="7539470" y="1598962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F1F2F8-1C44-419A-9589-ACE895E1C151}"/>
                </a:ext>
              </a:extLst>
            </p:cNvPr>
            <p:cNvSpPr txBox="1"/>
            <p:nvPr/>
          </p:nvSpPr>
          <p:spPr>
            <a:xfrm>
              <a:off x="7665784" y="243785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31EF9B-C5C7-403C-86A0-17F8AA237CB8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D7AEB9-852F-4181-9547-7CDD62C0184F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5CB452C-909D-4340-A832-51A303FE6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7004E1-C4B8-4332-B9BF-FD6F25C25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27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828F6C56-717E-4E56-A59B-680F85677E17}"/>
              </a:ext>
            </a:extLst>
          </p:cNvPr>
          <p:cNvSpPr txBox="1">
            <a:spLocks noChangeArrowheads="1"/>
          </p:cNvSpPr>
          <p:nvPr/>
        </p:nvSpPr>
        <p:spPr>
          <a:xfrm>
            <a:off x="3616597" y="1268413"/>
            <a:ext cx="3890963" cy="378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Data set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sz="2000" i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X</a:t>
            </a:r>
            <a:r>
              <a:rPr lang="cs-CZ" altLang="en-US" dirty="0"/>
              <a:t>: a set of </a:t>
            </a:r>
            <a:r>
              <a:rPr lang="cs-CZ" altLang="en-US" i="1" dirty="0"/>
              <a:t>N</a:t>
            </a:r>
            <a:r>
              <a:rPr lang="cs-CZ" altLang="en-US" dirty="0"/>
              <a:t> data vectors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N</a:t>
            </a:r>
            <a:r>
              <a:rPr lang="cs-CZ" altLang="en-US" dirty="0"/>
              <a:t> = 6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Char char="•"/>
            </a:pP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Char char="•"/>
            </a:pPr>
            <a:endParaRPr lang="cs-CZ" altLang="en-US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SG" altLang="en-US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en-SG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Number of clusters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Random initial c</a:t>
            </a:r>
            <a:r>
              <a:rPr lang="en-US" altLang="en-US" dirty="0" err="1"/>
              <a:t>entroids</a:t>
            </a: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>
                <a:solidFill>
                  <a:srgbClr val="FF0000"/>
                </a:solidFill>
              </a:rPr>
              <a:t>Initial codebook: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>
                <a:solidFill>
                  <a:srgbClr val="FF0000"/>
                </a:solidFill>
              </a:rPr>
              <a:t>c</a:t>
            </a:r>
            <a:r>
              <a:rPr lang="cs-CZ" altLang="en-US" i="1" baseline="-25000" dirty="0">
                <a:solidFill>
                  <a:srgbClr val="FF0000"/>
                </a:solidFill>
              </a:rPr>
              <a:t>1</a:t>
            </a:r>
            <a:r>
              <a:rPr lang="cs-CZ" altLang="en-US" i="1" dirty="0">
                <a:solidFill>
                  <a:srgbClr val="FF0000"/>
                </a:solidFill>
              </a:rPr>
              <a:t> = C</a:t>
            </a:r>
            <a:r>
              <a:rPr lang="cs-CZ" altLang="en-US" dirty="0">
                <a:solidFill>
                  <a:srgbClr val="FF0000"/>
                </a:solidFill>
              </a:rPr>
              <a:t>,</a:t>
            </a:r>
            <a:r>
              <a:rPr lang="cs-CZ" altLang="en-US" i="1" dirty="0">
                <a:solidFill>
                  <a:srgbClr val="FF0000"/>
                </a:solidFill>
              </a:rPr>
              <a:t> c</a:t>
            </a:r>
            <a:r>
              <a:rPr lang="cs-CZ" altLang="en-US" i="1" baseline="-25000" dirty="0">
                <a:solidFill>
                  <a:srgbClr val="FF0000"/>
                </a:solidFill>
              </a:rPr>
              <a:t>2</a:t>
            </a:r>
            <a:r>
              <a:rPr lang="cs-CZ" altLang="en-US" i="1" dirty="0">
                <a:solidFill>
                  <a:srgbClr val="FF0000"/>
                </a:solidFill>
              </a:rPr>
              <a:t> = D</a:t>
            </a:r>
            <a:r>
              <a:rPr lang="cs-CZ" altLang="en-US" dirty="0">
                <a:solidFill>
                  <a:srgbClr val="FF0000"/>
                </a:solidFill>
              </a:rPr>
              <a:t>,</a:t>
            </a:r>
            <a:r>
              <a:rPr lang="cs-CZ" altLang="en-US" i="1" dirty="0">
                <a:solidFill>
                  <a:srgbClr val="FF0000"/>
                </a:solidFill>
              </a:rPr>
              <a:t> c</a:t>
            </a:r>
            <a:r>
              <a:rPr lang="cs-CZ" altLang="en-US" i="1" baseline="-25000" dirty="0">
                <a:solidFill>
                  <a:srgbClr val="FF0000"/>
                </a:solidFill>
              </a:rPr>
              <a:t>3</a:t>
            </a:r>
            <a:r>
              <a:rPr lang="cs-CZ" altLang="en-US" i="1" dirty="0">
                <a:solidFill>
                  <a:srgbClr val="FF0000"/>
                </a:solidFill>
              </a:rPr>
              <a:t> = 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i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r>
              <a:rPr lang="en-US" altLang="en-US" dirty="0"/>
              <a:t>: 	initialized </a:t>
            </a:r>
            <a:r>
              <a:rPr lang="en-US" altLang="en-US" i="1" dirty="0"/>
              <a:t>k</a:t>
            </a:r>
            <a:r>
              <a:rPr lang="en-US" altLang="en-US" dirty="0"/>
              <a:t> cluster</a:t>
            </a:r>
            <a:r>
              <a:rPr lang="cs-CZ" altLang="en-US" dirty="0"/>
              <a:t> </a:t>
            </a:r>
            <a:r>
              <a:rPr lang="en-US" altLang="en-US" dirty="0"/>
              <a:t>centroids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k</a:t>
            </a:r>
            <a:r>
              <a:rPr lang="cs-CZ" altLang="en-US" dirty="0"/>
              <a:t>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52A6D-B96A-4517-8176-35DD2DF3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40" y="1268044"/>
            <a:ext cx="2073518" cy="185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2DA66-81F9-40C2-990E-FF697890E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40" y="3291840"/>
            <a:ext cx="2073518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FC5806-52A8-4422-80A0-B5E52D5240A5}"/>
              </a:ext>
            </a:extLst>
          </p:cNvPr>
          <p:cNvSpPr txBox="1">
            <a:spLocks noChangeArrowheads="1"/>
          </p:cNvSpPr>
          <p:nvPr/>
        </p:nvSpPr>
        <p:spPr>
          <a:xfrm>
            <a:off x="3492500" y="1276526"/>
            <a:ext cx="5183188" cy="2903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0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sz="12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dirty="0">
                <a:latin typeface="+mj-lt"/>
              </a:rPr>
              <a:t>		</a:t>
            </a:r>
            <a:r>
              <a:rPr lang="cs-CZ" altLang="en-US" sz="1200" dirty="0">
                <a:latin typeface="+mj-lt"/>
              </a:rPr>
              <a:t> </a:t>
            </a:r>
            <a:r>
              <a:rPr lang="en-US" altLang="en-US" sz="1200" b="1" dirty="0">
                <a:latin typeface="+mj-lt"/>
              </a:rPr>
              <a:t>A	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1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cs-CZ" altLang="en-US" sz="1200" b="1" i="1" baseline="-25000" dirty="0">
                <a:latin typeface="+mj-lt"/>
              </a:rPr>
              <a:t>2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cs-CZ" altLang="en-US" sz="1200" b="1" i="1" baseline="-25000" dirty="0">
                <a:latin typeface="+mj-lt"/>
              </a:rPr>
              <a:t>3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en-US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dirty="0">
                <a:latin typeface="+mj-lt"/>
              </a:rPr>
              <a:t>Generate optimal centroids</a:t>
            </a:r>
            <a:r>
              <a:rPr lang="en-SG" altLang="en-US" dirty="0">
                <a:latin typeface="+mj-lt"/>
              </a:rPr>
              <a:t>.</a:t>
            </a:r>
            <a:endParaRPr lang="cs-CZ" alt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A9488-E3ED-425E-B77C-B9C010EF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65" y="1276526"/>
            <a:ext cx="2073518" cy="1840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F6702-E08E-464F-BDE8-4F98EF1F3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65" y="3269561"/>
            <a:ext cx="2060263" cy="1831344"/>
          </a:xfrm>
          <a:prstGeom prst="rect">
            <a:avLst/>
          </a:prstGeom>
        </p:spPr>
      </p:pic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7AADAFE2-382D-44E7-AEAD-E042D838D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579903"/>
              </p:ext>
            </p:extLst>
          </p:nvPr>
        </p:nvGraphicFramePr>
        <p:xfrm>
          <a:off x="3748496" y="2442709"/>
          <a:ext cx="2095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5" imgW="2095200" imgH="711000" progId="Equation.3">
                  <p:embed/>
                </p:oleObj>
              </mc:Choice>
              <mc:Fallback>
                <p:oleObj name="Rovnice" r:id="rId5" imgW="2095200" imgH="711000" progId="Equation.3">
                  <p:embed/>
                  <p:pic>
                    <p:nvPicPr>
                      <p:cNvPr id="87048" name="Object 8">
                        <a:extLst>
                          <a:ext uri="{FF2B5EF4-FFF2-40B4-BE49-F238E27FC236}">
                            <a16:creationId xmlns:a16="http://schemas.microsoft.com/office/drawing/2014/main" id="{90D128C3-649E-4E5A-9586-4400F2602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496" y="2442709"/>
                        <a:ext cx="20955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CAFBAE68-EEEE-4003-9177-D9EDCFCFA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69591"/>
              </p:ext>
            </p:extLst>
          </p:nvPr>
        </p:nvGraphicFramePr>
        <p:xfrm>
          <a:off x="3611355" y="3603529"/>
          <a:ext cx="1921290" cy="38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7" imgW="2133360" imgH="431640" progId="Equation.3">
                  <p:embed/>
                </p:oleObj>
              </mc:Choice>
              <mc:Fallback>
                <p:oleObj name="Rovnice" r:id="rId7" imgW="2133360" imgH="431640" progId="Equation.3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DB6DE856-43F6-40D2-9809-2CE7E7B9AE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5" y="3603529"/>
                        <a:ext cx="1921290" cy="388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887FC3E0-FA8E-453F-8206-476F1E38A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136513"/>
              </p:ext>
            </p:extLst>
          </p:nvPr>
        </p:nvGraphicFramePr>
        <p:xfrm>
          <a:off x="3611354" y="4027173"/>
          <a:ext cx="2001248" cy="38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9" imgW="1650960" imgH="431640" progId="Equation.3">
                  <p:embed/>
                </p:oleObj>
              </mc:Choice>
              <mc:Fallback>
                <p:oleObj name="Rovnice" r:id="rId9" imgW="1650960" imgH="431640" progId="Equation.3">
                  <p:embed/>
                  <p:pic>
                    <p:nvPicPr>
                      <p:cNvPr id="87046" name="Object 6">
                        <a:extLst>
                          <a:ext uri="{FF2B5EF4-FFF2-40B4-BE49-F238E27FC236}">
                            <a16:creationId xmlns:a16="http://schemas.microsoft.com/office/drawing/2014/main" id="{40DD3B44-9DD1-4377-A998-0F90E855F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4" y="4027173"/>
                        <a:ext cx="2001248" cy="388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39C81B4D-7706-42DB-B4E2-99E532785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76792"/>
              </p:ext>
            </p:extLst>
          </p:nvPr>
        </p:nvGraphicFramePr>
        <p:xfrm>
          <a:off x="3611354" y="4527333"/>
          <a:ext cx="531153" cy="20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1" imgW="596880" imgH="228600" progId="Equation.3">
                  <p:embed/>
                </p:oleObj>
              </mc:Choice>
              <mc:Fallback>
                <p:oleObj name="Rovnice" r:id="rId11" imgW="596880" imgH="228600" progId="Equation.3">
                  <p:embed/>
                  <p:pic>
                    <p:nvPicPr>
                      <p:cNvPr id="87047" name="Object 7">
                        <a:extLst>
                          <a:ext uri="{FF2B5EF4-FFF2-40B4-BE49-F238E27FC236}">
                            <a16:creationId xmlns:a16="http://schemas.microsoft.com/office/drawing/2014/main" id="{8837837A-7FE7-4E79-A7BB-951F5AB30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4" y="4527333"/>
                        <a:ext cx="531153" cy="205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6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3C492B-983A-4631-B80D-64642597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40" y="1259978"/>
            <a:ext cx="2070754" cy="3787861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69547FA-1F4E-4F33-AE1B-228DB26DCDBF}"/>
              </a:ext>
            </a:extLst>
          </p:cNvPr>
          <p:cNvSpPr txBox="1">
            <a:spLocks noChangeArrowheads="1"/>
          </p:cNvSpPr>
          <p:nvPr/>
        </p:nvSpPr>
        <p:spPr>
          <a:xfrm>
            <a:off x="3485969" y="1259978"/>
            <a:ext cx="3890963" cy="2903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0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sz="12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dirty="0">
                <a:latin typeface="+mj-lt"/>
              </a:rPr>
              <a:t>	</a:t>
            </a:r>
            <a:r>
              <a:rPr lang="cs-CZ" altLang="en-US" sz="1200" dirty="0">
                <a:latin typeface="+mj-lt"/>
              </a:rPr>
              <a:t> 	</a:t>
            </a:r>
            <a:r>
              <a:rPr lang="en-US" altLang="en-US" sz="1200" b="1" dirty="0">
                <a:latin typeface="+mj-lt"/>
              </a:rPr>
              <a:t>A	</a:t>
            </a:r>
            <a:r>
              <a:rPr lang="cs-CZ" altLang="en-US" sz="1200" b="1" dirty="0">
                <a:latin typeface="+mj-lt"/>
              </a:rPr>
              <a:t> </a:t>
            </a:r>
            <a:r>
              <a:rPr lang="en-US" altLang="en-US" sz="1200" b="1" dirty="0">
                <a:latin typeface="+mj-lt"/>
              </a:rPr>
              <a:t>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1</a:t>
            </a:r>
            <a:endParaRPr lang="en-US" altLang="en-US" b="1" i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2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3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centroids</a:t>
            </a:r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64789E47-1026-4807-942A-4E070527A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28328"/>
              </p:ext>
            </p:extLst>
          </p:nvPr>
        </p:nvGraphicFramePr>
        <p:xfrm>
          <a:off x="3825965" y="2436606"/>
          <a:ext cx="2070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3" imgW="2070000" imgH="711000" progId="Equation.3">
                  <p:embed/>
                </p:oleObj>
              </mc:Choice>
              <mc:Fallback>
                <p:oleObj name="Rovnice" r:id="rId3" imgW="2070000" imgH="711000" progId="Equation.3">
                  <p:embed/>
                  <p:pic>
                    <p:nvPicPr>
                      <p:cNvPr id="88072" name="Object 8">
                        <a:extLst>
                          <a:ext uri="{FF2B5EF4-FFF2-40B4-BE49-F238E27FC236}">
                            <a16:creationId xmlns:a16="http://schemas.microsoft.com/office/drawing/2014/main" id="{FC103F87-0F99-4083-8567-C4ED3ED78B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965" y="2436606"/>
                        <a:ext cx="2070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C0A34C3-EA2E-4439-A0A4-FB1A6F7B4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242027"/>
              </p:ext>
            </p:extLst>
          </p:nvPr>
        </p:nvGraphicFramePr>
        <p:xfrm>
          <a:off x="3577999" y="3574641"/>
          <a:ext cx="17922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5" imgW="1562040" imgH="431640" progId="Equation.3">
                  <p:embed/>
                </p:oleObj>
              </mc:Choice>
              <mc:Fallback>
                <p:oleObj name="Rovnice" r:id="rId5" imgW="1562040" imgH="431640" progId="Equation.3">
                  <p:embed/>
                  <p:pic>
                    <p:nvPicPr>
                      <p:cNvPr id="88069" name="Object 5">
                        <a:extLst>
                          <a:ext uri="{FF2B5EF4-FFF2-40B4-BE49-F238E27FC236}">
                            <a16:creationId xmlns:a16="http://schemas.microsoft.com/office/drawing/2014/main" id="{32637C5A-6A53-4FAF-A925-B2B93CA0B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999" y="3574641"/>
                        <a:ext cx="17922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B63DBD13-A729-4CA4-940C-FE7C3FA23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66415"/>
              </p:ext>
            </p:extLst>
          </p:nvPr>
        </p:nvGraphicFramePr>
        <p:xfrm>
          <a:off x="3568474" y="4425988"/>
          <a:ext cx="25225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7" imgW="2209680" imgH="431640" progId="Equation.3">
                  <p:embed/>
                </p:oleObj>
              </mc:Choice>
              <mc:Fallback>
                <p:oleObj name="Rovnice" r:id="rId7" imgW="2209680" imgH="431640" progId="Equation.3">
                  <p:embed/>
                  <p:pic>
                    <p:nvPicPr>
                      <p:cNvPr id="88070" name="Object 6">
                        <a:extLst>
                          <a:ext uri="{FF2B5EF4-FFF2-40B4-BE49-F238E27FC236}">
                            <a16:creationId xmlns:a16="http://schemas.microsoft.com/office/drawing/2014/main" id="{413A7E9E-F01F-4717-9C4E-6582E68709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474" y="4425988"/>
                        <a:ext cx="25225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975A9A73-B3EA-4F6C-A5E8-A7F920281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367845"/>
              </p:ext>
            </p:extLst>
          </p:nvPr>
        </p:nvGraphicFramePr>
        <p:xfrm>
          <a:off x="3570061" y="4099064"/>
          <a:ext cx="649288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9" imgW="596880" imgH="215640" progId="Equation.3">
                  <p:embed/>
                </p:oleObj>
              </mc:Choice>
              <mc:Fallback>
                <p:oleObj name="Rovnice" r:id="rId9" imgW="596880" imgH="215640" progId="Equation.3">
                  <p:embed/>
                  <p:pic>
                    <p:nvPicPr>
                      <p:cNvPr id="88071" name="Object 7">
                        <a:extLst>
                          <a:ext uri="{FF2B5EF4-FFF2-40B4-BE49-F238E27FC236}">
                            <a16:creationId xmlns:a16="http://schemas.microsoft.com/office/drawing/2014/main" id="{4F19717E-26B2-4041-ADDC-8009C5A72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061" y="4099064"/>
                        <a:ext cx="649288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5B5BE57-F3A4-4384-8B39-74C5B334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</p:spTree>
    <p:extLst>
      <p:ext uri="{BB962C8B-B14F-4D97-AF65-F5344CB8AC3E}">
        <p14:creationId xmlns:p14="http://schemas.microsoft.com/office/powerpoint/2010/main" val="184029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809278-5956-4AB5-8D62-FC804532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6407B-1CE9-4857-A89F-FC3CCCCA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6" y="1335017"/>
            <a:ext cx="2327494" cy="2111541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E59A892-1E1D-4B5C-AC23-13803FA86094}"/>
              </a:ext>
            </a:extLst>
          </p:cNvPr>
          <p:cNvSpPr txBox="1">
            <a:spLocks noChangeArrowheads="1"/>
          </p:cNvSpPr>
          <p:nvPr/>
        </p:nvSpPr>
        <p:spPr>
          <a:xfrm>
            <a:off x="3492500" y="1341439"/>
            <a:ext cx="3890963" cy="33258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sz="14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dirty="0">
                <a:latin typeface="+mj-lt"/>
              </a:rPr>
              <a:t>	</a:t>
            </a:r>
            <a:r>
              <a:rPr lang="cs-CZ" altLang="en-US" sz="1400" dirty="0">
                <a:latin typeface="+mj-lt"/>
              </a:rPr>
              <a:t> 	</a:t>
            </a:r>
            <a:r>
              <a:rPr lang="en-US" altLang="en-US" sz="1400" b="1" dirty="0">
                <a:latin typeface="+mj-lt"/>
              </a:rPr>
              <a:t>A	</a:t>
            </a:r>
            <a:r>
              <a:rPr lang="cs-CZ" altLang="en-US" sz="1400" b="1" dirty="0">
                <a:latin typeface="+mj-lt"/>
              </a:rPr>
              <a:t> </a:t>
            </a:r>
            <a:r>
              <a:rPr lang="en-US" altLang="en-US" sz="1400" b="1" dirty="0">
                <a:latin typeface="+mj-lt"/>
              </a:rPr>
              <a:t>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1</a:t>
            </a:r>
            <a:endParaRPr lang="en-US" altLang="en-US" b="1" i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2</a:t>
            </a:r>
            <a:endParaRPr lang="en-US" altLang="en-US" sz="14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3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en-US" altLang="en-US" sz="14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en-SG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SG" altLang="en-US" dirty="0">
                <a:latin typeface="+mj-lt"/>
              </a:rPr>
              <a:t>Converge. Centroid no longer change. </a:t>
            </a:r>
            <a:endParaRPr lang="cs-CZ" altLang="en-US" dirty="0">
              <a:latin typeface="+mj-lt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30CFE52A-4929-4962-BC2F-AC5980511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94380"/>
              </p:ext>
            </p:extLst>
          </p:nvPr>
        </p:nvGraphicFramePr>
        <p:xfrm>
          <a:off x="3819434" y="2709862"/>
          <a:ext cx="2120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3" imgW="2120760" imgH="711000" progId="Equation.3">
                  <p:embed/>
                </p:oleObj>
              </mc:Choice>
              <mc:Fallback>
                <p:oleObj name="Rovnice" r:id="rId3" imgW="2120760" imgH="711000" progId="Equation.3">
                  <p:embed/>
                  <p:pic>
                    <p:nvPicPr>
                      <p:cNvPr id="89093" name="Object 5">
                        <a:extLst>
                          <a:ext uri="{FF2B5EF4-FFF2-40B4-BE49-F238E27FC236}">
                            <a16:creationId xmlns:a16="http://schemas.microsoft.com/office/drawing/2014/main" id="{1E9633AD-85F3-49F1-AE84-BDE5CEE92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434" y="2709862"/>
                        <a:ext cx="21209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9">
            <a:extLst>
              <a:ext uri="{FF2B5EF4-FFF2-40B4-BE49-F238E27FC236}">
                <a16:creationId xmlns:a16="http://schemas.microsoft.com/office/drawing/2014/main" id="{5E556059-E999-4D4E-AEAD-05E9F99E5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527426"/>
            <a:ext cx="410368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After 3</a:t>
            </a:r>
            <a:r>
              <a:rPr lang="cs-CZ" altLang="en-US" sz="1400" b="1" baseline="30000" dirty="0">
                <a:solidFill>
                  <a:schemeClr val="tx1"/>
                </a:solidFill>
                <a:latin typeface="Arial" panose="020B0604020202020204" pitchFamily="34" charset="0"/>
              </a:rPr>
              <a:t>rd</a:t>
            </a: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iteration</a:t>
            </a: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: MSE = 0</a:t>
            </a:r>
            <a:r>
              <a:rPr lang="fi-FI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fi-FI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lang="cs-CZ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1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1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A19F5E-DE52-4838-AE8B-A79D91B41C44}"/>
              </a:ext>
            </a:extLst>
          </p:cNvPr>
          <p:cNvGrpSpPr/>
          <p:nvPr/>
        </p:nvGrpSpPr>
        <p:grpSpPr>
          <a:xfrm>
            <a:off x="296828" y="1933796"/>
            <a:ext cx="2686491" cy="1814623"/>
            <a:chOff x="715928" y="1933796"/>
            <a:chExt cx="2686491" cy="181462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60513C7-E08E-42AB-A18D-B7B8036C5A39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EA8EA-4683-49F8-B0B0-F4D80035F95D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8B7143B-76BC-4557-A609-62DB577BA019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4F3662-929B-449E-B92F-95CDF6E551D0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8521F00-3284-4A77-91AD-98A4D63AD463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E872E75-DF25-4D25-8BFC-E9D0CB0435A8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56A6362-18E2-4279-A18E-D64EBE13ADD4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4CACF0B-76BD-4442-BA2E-90CFF7BB77EB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D977C8D-B7DA-4F0A-B55D-A3800F4501C9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BCA1C6-D47B-4DDA-BBA1-35F2C8634955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93E7F3E-A28E-4282-8507-0A6C1B03F34E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DCFAC7C-D638-4D72-9257-610E76D87866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C33E0B-CDF2-44F9-B0BE-F8277F4DB87D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0421103-6EA6-4D95-A2D7-A4AE1CAC4500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BD720E3-FE52-4A14-A1E8-59B343FD8C89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BB9B90D-9725-45B3-8B49-E9B6EC304684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CFBA7BC-5B55-407B-94FF-A9A360E6BB5E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7523A45-8A4F-4C75-99D9-D69BC2B16EF1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4C7D7A2-0714-4231-B286-E797346C7FDF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D71A8D2-159C-4AFB-A752-6A156A71F375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C544349-0326-4A34-A0F3-54BA5E05999B}"/>
              </a:ext>
            </a:extLst>
          </p:cNvPr>
          <p:cNvGrpSpPr/>
          <p:nvPr/>
        </p:nvGrpSpPr>
        <p:grpSpPr>
          <a:xfrm>
            <a:off x="647027" y="2101605"/>
            <a:ext cx="1628462" cy="1353957"/>
            <a:chOff x="6440821" y="1545684"/>
            <a:chExt cx="1628462" cy="1353957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84A7203-4CE5-4DC3-A8D2-757EC46E0773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43DAB7A-F953-4AD9-AC8F-7DF33A3A2EBD}"/>
                </a:ext>
              </a:extLst>
            </p:cNvPr>
            <p:cNvSpPr txBox="1"/>
            <p:nvPr/>
          </p:nvSpPr>
          <p:spPr>
            <a:xfrm>
              <a:off x="7676094" y="154568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198689-B0B4-478D-B924-670F908B0B52}"/>
                </a:ext>
              </a:extLst>
            </p:cNvPr>
            <p:cNvSpPr txBox="1"/>
            <p:nvPr/>
          </p:nvSpPr>
          <p:spPr>
            <a:xfrm>
              <a:off x="7701904" y="259186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09A91E-1A9A-4364-9DFE-45965F4BAF20}"/>
              </a:ext>
            </a:extLst>
          </p:cNvPr>
          <p:cNvGrpSpPr/>
          <p:nvPr/>
        </p:nvGrpSpPr>
        <p:grpSpPr>
          <a:xfrm>
            <a:off x="3228754" y="1933796"/>
            <a:ext cx="2686491" cy="1814623"/>
            <a:chOff x="715928" y="1933796"/>
            <a:chExt cx="2686491" cy="18146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8B6B6D-93A3-4300-B739-A0ED28D56ED9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9D013BE-9339-458B-B380-01F25121D1D1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BD9CDA-6C9D-42AB-B15A-D39A270E5A62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E58B4-E9A0-432E-BDF4-98EB2474689A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02008DC-ACD4-4031-B3C7-F1AC4C429304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FD6E8B0-91C6-4EC2-B7CE-57DFAF5342EB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484F58-B531-404A-8D1E-AD75C02C79A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15D7D7F-1ACE-4379-8074-ED10AC17D25D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8F3B9B9-ED5E-40BF-BD68-F1CA426FFE73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44F9E50-0117-494F-9343-A62A31141DA3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269662B-A551-49E1-8866-5B1BCA0D6B9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0EC97A-8A74-4523-B604-A9103E2520ED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870CD3-FB80-43E5-95B4-6C8241E1702F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815B5C3-D4F7-4A10-B408-54CB01925AD3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3EB135-FE63-42E8-8064-1E701DB2F1E4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2719DE-D4DE-4105-B71C-CAA9003E0DC8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0ABBB5-9ED2-4516-BB2F-49EE029F2A45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28FF407-1A19-4A91-803A-50FC13576B29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EBFB69-B766-488F-8769-7819E2D30A41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2604E-3843-4F2E-ACCC-8E14EF02AEA8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DB1248-7F2C-4828-9778-6C0009BFB88A}"/>
              </a:ext>
            </a:extLst>
          </p:cNvPr>
          <p:cNvGrpSpPr/>
          <p:nvPr/>
        </p:nvGrpSpPr>
        <p:grpSpPr>
          <a:xfrm>
            <a:off x="3578953" y="2101605"/>
            <a:ext cx="1628462" cy="1353957"/>
            <a:chOff x="6440821" y="1545684"/>
            <a:chExt cx="1628462" cy="135395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F788B4-D6BB-47C2-B181-AF5E36433E37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76C3C39-9030-4FF4-AD35-B0A872C6999F}"/>
                </a:ext>
              </a:extLst>
            </p:cNvPr>
            <p:cNvSpPr txBox="1"/>
            <p:nvPr/>
          </p:nvSpPr>
          <p:spPr>
            <a:xfrm>
              <a:off x="7676094" y="154568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16A2F3C-2CC5-43E1-8076-123B4B2EA738}"/>
                </a:ext>
              </a:extLst>
            </p:cNvPr>
            <p:cNvSpPr txBox="1"/>
            <p:nvPr/>
          </p:nvSpPr>
          <p:spPr>
            <a:xfrm>
              <a:off x="7701904" y="259186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5E0F4AE-845D-48AC-9827-F9746F6CF30C}"/>
              </a:ext>
            </a:extLst>
          </p:cNvPr>
          <p:cNvGrpSpPr/>
          <p:nvPr/>
        </p:nvGrpSpPr>
        <p:grpSpPr>
          <a:xfrm>
            <a:off x="3377607" y="1957205"/>
            <a:ext cx="2474293" cy="1672042"/>
            <a:chOff x="864781" y="1957205"/>
            <a:chExt cx="2474293" cy="167204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369D7A-CBBD-4D25-9D23-E51C5A0FA77F}"/>
                </a:ext>
              </a:extLst>
            </p:cNvPr>
            <p:cNvSpPr/>
            <p:nvPr/>
          </p:nvSpPr>
          <p:spPr>
            <a:xfrm>
              <a:off x="864781" y="1998921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2BE8014-D5B6-47AA-8E4E-04E80A025A8A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B3F7B19-C6CB-4D36-9A51-85A87C24827B}"/>
                </a:ext>
              </a:extLst>
            </p:cNvPr>
            <p:cNvSpPr/>
            <p:nvPr/>
          </p:nvSpPr>
          <p:spPr>
            <a:xfrm>
              <a:off x="2112116" y="2898238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1440182-BAFA-4DE6-9231-E8E609B457BB}"/>
              </a:ext>
            </a:extLst>
          </p:cNvPr>
          <p:cNvGrpSpPr/>
          <p:nvPr/>
        </p:nvGrpSpPr>
        <p:grpSpPr>
          <a:xfrm>
            <a:off x="6248179" y="1933796"/>
            <a:ext cx="2686491" cy="1814623"/>
            <a:chOff x="715928" y="1933796"/>
            <a:chExt cx="2686491" cy="181462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3B2F205-B383-4CFC-B081-0F3B40F5D6C0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2A47D3-FE12-41A1-A28C-68DEAD79C722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F809396-3576-454F-9707-1D94415A1AA6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83D2F58-38AB-482D-99B7-8E7EB96CC5EB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2AD132A-04CF-495F-A1DF-9697D3FE01EA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49A18EA-45C7-4644-8BA6-80448796EE4F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D6D4BAF-8D83-42FC-B537-7482D4829244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458B85-41A6-4A04-9C94-F4126536AD0F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977E9D4-EF29-4EAE-80BC-473CF12D6C26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8EE8F90-EB1D-4571-9D6B-6A681D628CF3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60B9195-0108-4F0F-9A40-C281D7ECD6A7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08AC00A-5D2F-4123-B2D3-1C91A493C1D0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9B2049C-ACE9-466C-988A-0ED11F9573D1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E5AD6A0-C734-4AB9-888C-63EDBA1FE261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EC58890-1B9B-4599-BBF0-84F08BFC7B7B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AEDC427-6EBF-4E83-BEFF-7AF83CDD736D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07E436B-B5D4-4D56-98A5-16F6C96A4251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5E7C1EA-91BE-4144-B437-6BBE48AEA225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4207EF-D760-4424-B89A-5B6109405A95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68CBE3F-9509-4474-8CEE-8137F8C9813E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0E6C24-67BD-4AF2-884F-1E58D3CC213F}"/>
              </a:ext>
            </a:extLst>
          </p:cNvPr>
          <p:cNvGrpSpPr/>
          <p:nvPr/>
        </p:nvGrpSpPr>
        <p:grpSpPr>
          <a:xfrm>
            <a:off x="6948038" y="2280885"/>
            <a:ext cx="1679840" cy="1177296"/>
            <a:chOff x="6440821" y="1197396"/>
            <a:chExt cx="1679840" cy="1177296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3D8C19C-8C83-4E39-8F86-750C45C8BCFA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A230EA7-8520-462D-B570-93753DC0608A}"/>
                </a:ext>
              </a:extLst>
            </p:cNvPr>
            <p:cNvSpPr txBox="1"/>
            <p:nvPr/>
          </p:nvSpPr>
          <p:spPr>
            <a:xfrm>
              <a:off x="7624372" y="119739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26791C0-A410-4BF8-BE46-821FCDE20C0C}"/>
                </a:ext>
              </a:extLst>
            </p:cNvPr>
            <p:cNvSpPr txBox="1"/>
            <p:nvPr/>
          </p:nvSpPr>
          <p:spPr>
            <a:xfrm>
              <a:off x="7753282" y="2066915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98E232E-579F-48A8-BBC0-D9E2851B29DF}"/>
              </a:ext>
            </a:extLst>
          </p:cNvPr>
          <p:cNvGrpSpPr/>
          <p:nvPr/>
        </p:nvGrpSpPr>
        <p:grpSpPr>
          <a:xfrm>
            <a:off x="6397032" y="1957205"/>
            <a:ext cx="2474293" cy="1672042"/>
            <a:chOff x="864781" y="1957205"/>
            <a:chExt cx="2474293" cy="167204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348ABA-2A35-49FD-A741-45ED47CA2634}"/>
                </a:ext>
              </a:extLst>
            </p:cNvPr>
            <p:cNvSpPr/>
            <p:nvPr/>
          </p:nvSpPr>
          <p:spPr>
            <a:xfrm>
              <a:off x="864781" y="1998921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7DAF839-3E60-4B32-B883-E436E3F1FF6F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A4DA10D-AA48-4488-8B29-90DCD0459C8A}"/>
                </a:ext>
              </a:extLst>
            </p:cNvPr>
            <p:cNvSpPr/>
            <p:nvPr/>
          </p:nvSpPr>
          <p:spPr>
            <a:xfrm>
              <a:off x="2112116" y="2898238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5239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AA396FD-13B8-4C3D-8736-371127C152CA}"/>
              </a:ext>
            </a:extLst>
          </p:cNvPr>
          <p:cNvGrpSpPr/>
          <p:nvPr/>
        </p:nvGrpSpPr>
        <p:grpSpPr>
          <a:xfrm>
            <a:off x="3160487" y="1933796"/>
            <a:ext cx="2686491" cy="1814623"/>
            <a:chOff x="715928" y="1933796"/>
            <a:chExt cx="2686491" cy="181462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4C867B-92E2-4080-B853-3D466307B9A8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A7FD6DC-4CAB-4465-A1B0-795A4A1FF109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528C96B-9676-46FE-8847-6E133CDD8116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39D36CC-E53E-431F-9FB5-E83E3732379A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07A45AB-04B2-47AF-951A-8727B619AC02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E5DB250-111B-40CE-AFE9-759B10F33D57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89BC42C-49A4-4B28-987D-531726D30BA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CB200DC-4556-4F5D-8832-B12EC49837DB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FEC9848-5E3A-4681-94C6-33ACE2F65CF6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2C749A8-A048-44FF-B562-799A27E27EF0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9369F55-FA77-40E7-96B1-0E810CF13449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10C4EDA-4085-4DAC-843F-DFA116694FBD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B914321-3C4D-4522-904E-68ABA95C9689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D15216E-E0F3-4569-A792-4F8009BCA51D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32C3C86-E0BF-49BC-B1B4-9D9C61C172B3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E562364-EB96-4664-AE07-DFF3238CD6C9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3C06D29-B47D-4823-9672-1E6D5D9B6121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9109DF6-C8BE-467C-B043-40821825ED2E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6E1D6F-6A1B-43C0-B111-C2C5EAFA76DB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7DB04D0-BD5D-4F9F-815C-8CA6A0E6CE6D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2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CB2EC4A-B584-4137-BF6E-DB6C4A472226}"/>
              </a:ext>
            </a:extLst>
          </p:cNvPr>
          <p:cNvGrpSpPr/>
          <p:nvPr/>
        </p:nvGrpSpPr>
        <p:grpSpPr>
          <a:xfrm>
            <a:off x="6135424" y="1933796"/>
            <a:ext cx="2686491" cy="1814623"/>
            <a:chOff x="715928" y="1933796"/>
            <a:chExt cx="2686491" cy="1814623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66DEFA9-A024-4AAB-A485-2255EBD464E0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0952963-56EA-4F71-8A98-F62AB42CC826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663DF7F-48F5-4DC3-97A3-E60A517C7F91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CAF1403-ADB9-4218-8515-5C5708FA0C3F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CEBB2AD-C05A-4444-AB6A-CF2D7CC497BB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C7E76FA-7FA9-4AE5-95C0-2448E1399B5B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DA81ABD-3FDE-479D-BA30-6F18A6AC11BB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34D9EFA-3361-4870-88C7-3D5243093696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5BE45C2-4CED-4911-B6A5-D9AD252B5B3B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8537C44-00B8-46C2-8EB3-3376943EF90C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D605182-52E6-4C89-9EE9-C7AD8064F56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FFB4E1-2AC2-431D-B914-981421BDDF66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3ECA2CA-1765-4A11-B988-825CA1E64D16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47CBB0-4AA8-484F-8C7B-44D62F121063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5D57661-6DD9-4D40-B265-A07BA9B83971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C34FE88-865D-43B9-9218-E41B88785139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D23F09B-030E-4ED1-A9F9-CB80E29EC7C8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3A8A685-F821-4D9F-B9FC-92C40EF22C1E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AECF866-19A4-4DFB-AD6A-887AC17AAAFE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B87F7EE-3006-414A-9F09-A0B7518B3292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5695764-6B5F-473C-ADAC-0FB072864B2E}"/>
              </a:ext>
            </a:extLst>
          </p:cNvPr>
          <p:cNvGrpSpPr/>
          <p:nvPr/>
        </p:nvGrpSpPr>
        <p:grpSpPr>
          <a:xfrm>
            <a:off x="6814744" y="2291696"/>
            <a:ext cx="1596052" cy="994499"/>
            <a:chOff x="6461812" y="1519980"/>
            <a:chExt cx="1596052" cy="994499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2FB08BF-92E7-4285-8BB0-731381E5DE62}"/>
                </a:ext>
              </a:extLst>
            </p:cNvPr>
            <p:cNvSpPr txBox="1"/>
            <p:nvPr/>
          </p:nvSpPr>
          <p:spPr>
            <a:xfrm>
              <a:off x="6461812" y="1519980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02A60DD-A0FF-4A83-9493-72467E491134}"/>
                </a:ext>
              </a:extLst>
            </p:cNvPr>
            <p:cNvSpPr txBox="1"/>
            <p:nvPr/>
          </p:nvSpPr>
          <p:spPr>
            <a:xfrm>
              <a:off x="7690485" y="185969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986BC6C-0A88-4841-BAA0-99FA8E576677}"/>
                </a:ext>
              </a:extLst>
            </p:cNvPr>
            <p:cNvSpPr txBox="1"/>
            <p:nvPr/>
          </p:nvSpPr>
          <p:spPr>
            <a:xfrm>
              <a:off x="6505673" y="2206702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3D76C10-616F-4145-AC7E-9ED382A2F18C}"/>
              </a:ext>
            </a:extLst>
          </p:cNvPr>
          <p:cNvGrpSpPr/>
          <p:nvPr/>
        </p:nvGrpSpPr>
        <p:grpSpPr>
          <a:xfrm flipH="1">
            <a:off x="6318791" y="1978063"/>
            <a:ext cx="2438200" cy="1698640"/>
            <a:chOff x="804668" y="1957205"/>
            <a:chExt cx="2595767" cy="169864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4603F08-67E2-4D01-8779-DB55F1E7D3B8}"/>
                </a:ext>
              </a:extLst>
            </p:cNvPr>
            <p:cNvSpPr/>
            <p:nvPr/>
          </p:nvSpPr>
          <p:spPr>
            <a:xfrm>
              <a:off x="804668" y="2025519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0BAC688-7343-425D-B3EC-7741788BAF5D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D32FBBD-CD01-4D66-B69F-5936ACEF39BB}"/>
                </a:ext>
              </a:extLst>
            </p:cNvPr>
            <p:cNvSpPr/>
            <p:nvPr/>
          </p:nvSpPr>
          <p:spPr>
            <a:xfrm>
              <a:off x="2173477" y="2797899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1908659" y="3988232"/>
            <a:ext cx="49103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DADA11-67E2-4A68-95A2-353B75AE8BF2}"/>
              </a:ext>
            </a:extLst>
          </p:cNvPr>
          <p:cNvGrpSpPr/>
          <p:nvPr/>
        </p:nvGrpSpPr>
        <p:grpSpPr>
          <a:xfrm>
            <a:off x="157010" y="1933796"/>
            <a:ext cx="2686491" cy="1814623"/>
            <a:chOff x="715928" y="1933796"/>
            <a:chExt cx="2686491" cy="181462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8B6B752-AF59-43DD-B172-755215772C66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8AA7471-B0F3-4753-ADB2-AFDD6C1FE880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8EA6DBF-8D7D-4A4B-B52C-1901F9CB7A9C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6A3B93-EDDB-4319-ACB9-E9976BC6335B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42B4D5E-A2CA-4C86-A126-3855498711FB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609455-86C4-40BA-8169-49FDDCD7FA4F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BFBABF-DEB9-4AC8-A3B8-D410DE483F1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BF75DE9-6D89-4562-B208-152F481E7C79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26EC910-D3E8-41C5-B97F-4AD0CE7BCFDB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1FA0461-E783-41BB-A74F-9A5334799C86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DD779D6-76B9-4169-9BDD-1B1447DBA8A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A518C77-C900-4D5A-8098-6BB7C5B364D0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720F624-E7DA-43C9-ACD7-1472CBB95827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E8D519-5FC7-4723-82ED-DBA4ED856DB4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499CCC7-68AE-4F76-BA04-FDE4284A324E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83DDE7F-6174-46BF-93FF-D9433EF1C181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68825A-2CE3-4CF8-86F2-46F5FDC52407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FD8D611-D7BF-4597-9DD4-886F872CA3C0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3E507B-F927-4D58-9A50-1A367A016A03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10241A-60F1-46EA-A748-85628C8793AF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F4AE47D-58F6-413F-B1B6-DE0851B0797A}"/>
              </a:ext>
            </a:extLst>
          </p:cNvPr>
          <p:cNvGrpSpPr/>
          <p:nvPr/>
        </p:nvGrpSpPr>
        <p:grpSpPr>
          <a:xfrm>
            <a:off x="527638" y="2119925"/>
            <a:ext cx="2081783" cy="1359774"/>
            <a:chOff x="6455783" y="1564004"/>
            <a:chExt cx="2081783" cy="135977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87FFC15-4683-4A25-BADD-60EE0E502B61}"/>
                </a:ext>
              </a:extLst>
            </p:cNvPr>
            <p:cNvSpPr txBox="1"/>
            <p:nvPr/>
          </p:nvSpPr>
          <p:spPr>
            <a:xfrm>
              <a:off x="6455783" y="156400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54CA7BB-CB9C-40AE-AA09-9738B037C9C5}"/>
                </a:ext>
              </a:extLst>
            </p:cNvPr>
            <p:cNvSpPr txBox="1"/>
            <p:nvPr/>
          </p:nvSpPr>
          <p:spPr>
            <a:xfrm>
              <a:off x="8170187" y="186465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ABB2EB7-0A16-426E-A12F-041068739A4F}"/>
                </a:ext>
              </a:extLst>
            </p:cNvPr>
            <p:cNvSpPr txBox="1"/>
            <p:nvPr/>
          </p:nvSpPr>
          <p:spPr>
            <a:xfrm>
              <a:off x="6736269" y="261600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39DFCA2-143D-42D3-A9F8-D67F8850455F}"/>
              </a:ext>
            </a:extLst>
          </p:cNvPr>
          <p:cNvGrpSpPr/>
          <p:nvPr/>
        </p:nvGrpSpPr>
        <p:grpSpPr>
          <a:xfrm flipH="1">
            <a:off x="3338149" y="1978063"/>
            <a:ext cx="2438200" cy="1698640"/>
            <a:chOff x="804668" y="1957205"/>
            <a:chExt cx="2595767" cy="169864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898485-6149-4680-BB73-64943CF5FB2D}"/>
                </a:ext>
              </a:extLst>
            </p:cNvPr>
            <p:cNvSpPr/>
            <p:nvPr/>
          </p:nvSpPr>
          <p:spPr>
            <a:xfrm>
              <a:off x="804668" y="2025519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407D032-53D3-496F-8B12-979399507869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B3A81B6-FEF6-4B1E-A6A9-2153106B22EF}"/>
                </a:ext>
              </a:extLst>
            </p:cNvPr>
            <p:cNvSpPr/>
            <p:nvPr/>
          </p:nvSpPr>
          <p:spPr>
            <a:xfrm>
              <a:off x="2173477" y="2797899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C43B5E1-B08A-4B41-BDF9-F2BC60D1D208}"/>
              </a:ext>
            </a:extLst>
          </p:cNvPr>
          <p:cNvGrpSpPr/>
          <p:nvPr/>
        </p:nvGrpSpPr>
        <p:grpSpPr>
          <a:xfrm>
            <a:off x="3528000" y="2119925"/>
            <a:ext cx="2081783" cy="1359774"/>
            <a:chOff x="6455783" y="1564004"/>
            <a:chExt cx="2081783" cy="1359774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622B3A3-87B6-471E-A875-3B0FD1DF8B81}"/>
                </a:ext>
              </a:extLst>
            </p:cNvPr>
            <p:cNvSpPr txBox="1"/>
            <p:nvPr/>
          </p:nvSpPr>
          <p:spPr>
            <a:xfrm>
              <a:off x="6455783" y="156400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4EABD0-D04B-47CF-B49D-695467CF4C93}"/>
                </a:ext>
              </a:extLst>
            </p:cNvPr>
            <p:cNvSpPr txBox="1"/>
            <p:nvPr/>
          </p:nvSpPr>
          <p:spPr>
            <a:xfrm>
              <a:off x="8170187" y="186465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D5F8CD0-E85D-4BDB-8269-144563DD5755}"/>
                </a:ext>
              </a:extLst>
            </p:cNvPr>
            <p:cNvSpPr txBox="1"/>
            <p:nvPr/>
          </p:nvSpPr>
          <p:spPr>
            <a:xfrm>
              <a:off x="6736269" y="261600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99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628650" y="1315083"/>
            <a:ext cx="48271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SG" sz="2000" dirty="0"/>
              <a:t>Background</a:t>
            </a:r>
            <a:r>
              <a:rPr lang="en-SG" sz="1800" dirty="0"/>
              <a:t> </a:t>
            </a:r>
          </a:p>
          <a:p>
            <a:pPr marL="628650" lvl="4" indent="-285750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628650" lvl="4" indent="-285750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SG" sz="2000" dirty="0"/>
              <a:t>Clustering algorithms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K-mean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EM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Hierarchy </a:t>
            </a:r>
          </a:p>
        </p:txBody>
      </p:sp>
    </p:spTree>
    <p:extLst>
      <p:ext uri="{BB962C8B-B14F-4D97-AF65-F5344CB8AC3E}">
        <p14:creationId xmlns:p14="http://schemas.microsoft.com/office/powerpoint/2010/main" val="277946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238895" y="1189690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3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6610350" y="3430590"/>
            <a:ext cx="223661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F3779-BB51-47A1-84DA-E3395803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9" y="1495683"/>
            <a:ext cx="1881410" cy="168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AD9C0-E9F3-46FE-8FAE-69359DA29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665" y="3270256"/>
            <a:ext cx="1992422" cy="1807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E9D29-363D-4007-BF11-B351FB94A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045" y="1477490"/>
            <a:ext cx="1913028" cy="169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31BF5-F84B-4E4D-9189-523968E9EB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280"/>
          <a:stretch/>
        </p:blipFill>
        <p:spPr>
          <a:xfrm>
            <a:off x="5751970" y="1462062"/>
            <a:ext cx="1913430" cy="1670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A287B-AAF9-4675-AD05-ED572CA92E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 b="2280"/>
          <a:stretch/>
        </p:blipFill>
        <p:spPr>
          <a:xfrm>
            <a:off x="1635249" y="3270256"/>
            <a:ext cx="1992422" cy="17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3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4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1908659" y="3988232"/>
            <a:ext cx="49103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C6475-5CC8-4097-B342-5F7CD99F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9" y="1830941"/>
            <a:ext cx="2275652" cy="1978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DBD17-5F09-44BB-9825-E2B5E65C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174" y="1830941"/>
            <a:ext cx="2275652" cy="1978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E5480-15B5-4B75-9C4C-96B28554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48" y="1829986"/>
            <a:ext cx="2275652" cy="19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1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9AB1B9-A9B0-48BD-B6AC-BC9EFB4DDF66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6619566" cy="2568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SG" dirty="0">
                    <a:ea typeface="Segoe UI Symbol" panose="020B0502040204020203" pitchFamily="34" charset="0"/>
                  </a:rPr>
                  <a:t>A good initializer, </a:t>
                </a:r>
                <a:r>
                  <a:rPr lang="en-SG" dirty="0" err="1">
                    <a:ea typeface="Segoe UI Symbol" panose="020B0502040204020203" pitchFamily="34" charset="0"/>
                  </a:rPr>
                  <a:t>kmean</a:t>
                </a:r>
                <a:r>
                  <a:rPr lang="en-SG" dirty="0">
                    <a:ea typeface="Segoe UI Symbol" panose="020B0502040204020203" pitchFamily="34" charset="0"/>
                  </a:rPr>
                  <a:t> ++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Choose a data point, </a:t>
                </a:r>
                <a:r>
                  <a:rPr lang="en-SG" i="1" dirty="0">
                    <a:ea typeface="Segoe UI Symbol" panose="020B0502040204020203" pitchFamily="34" charset="0"/>
                  </a:rPr>
                  <a:t>x</a:t>
                </a:r>
                <a:r>
                  <a:rPr lang="en-SG" dirty="0">
                    <a:ea typeface="Segoe UI Symbol" panose="020B0502040204020203" pitchFamily="34" charset="0"/>
                  </a:rPr>
                  <a:t> randomly as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. Let C={x}. 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Choose the second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 that is far from the first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>
                  <a:ea typeface="Segoe UI Symbol" panose="020B0502040204020203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SG" sz="1100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SG" dirty="0">
                  <a:ea typeface="Segoe UI Symbol" panose="020B0502040204020203" pitchFamily="34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Repeat until desired number of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 is attained. </a:t>
                </a:r>
              </a:p>
              <a:p>
                <a:pPr lvl="2">
                  <a:lnSpc>
                    <a:spcPct val="150000"/>
                  </a:lnSpc>
                </a:pPr>
                <a:endParaRPr lang="en-SG" dirty="0">
                  <a:ea typeface="Segoe UI Symbol" panose="020B0502040204020203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SG" dirty="0">
                    <a:ea typeface="Segoe UI Symbol" panose="020B0502040204020203" pitchFamily="34" charset="0"/>
                  </a:rPr>
                  <a:t>This is to ensure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centers</a:t>
                </a:r>
                <a:r>
                  <a:rPr lang="en-SG" dirty="0">
                    <a:ea typeface="Segoe UI Symbol" panose="020B0502040204020203" pitchFamily="34" charset="0"/>
                  </a:rPr>
                  <a:t> are far apart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9AB1B9-A9B0-48BD-B6AC-BC9EFB4D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6619566" cy="2568460"/>
              </a:xfrm>
              <a:prstGeom prst="rect">
                <a:avLst/>
              </a:prstGeom>
              <a:blipFill>
                <a:blip r:embed="rId3"/>
                <a:stretch>
                  <a:fillRect l="-276" b="-19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8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 for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7B7D9-779F-46DD-8CCB-977C4FB1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1268044"/>
            <a:ext cx="5614988" cy="219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709EF-B31B-4EA4-B6C3-CBCEF045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2" y="1268044"/>
            <a:ext cx="2809874" cy="2145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9AE0E-2415-49BD-B014-E99BD082C91C}"/>
              </a:ext>
            </a:extLst>
          </p:cNvPr>
          <p:cNvSpPr txBox="1"/>
          <p:nvPr/>
        </p:nvSpPr>
        <p:spPr>
          <a:xfrm>
            <a:off x="4086225" y="3413217"/>
            <a:ext cx="97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892B7-EA13-4631-92AF-91B3AFB05EA1}"/>
              </a:ext>
            </a:extLst>
          </p:cNvPr>
          <p:cNvSpPr txBox="1"/>
          <p:nvPr/>
        </p:nvSpPr>
        <p:spPr>
          <a:xfrm>
            <a:off x="7267575" y="3413217"/>
            <a:ext cx="97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K=5</a:t>
            </a:r>
          </a:p>
        </p:txBody>
      </p:sp>
    </p:spTree>
    <p:extLst>
      <p:ext uri="{BB962C8B-B14F-4D97-AF65-F5344CB8AC3E}">
        <p14:creationId xmlns:p14="http://schemas.microsoft.com/office/powerpoint/2010/main" val="373357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Used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7AD7F-BBC4-4712-89D0-C3C06946AF62}"/>
              </a:ext>
            </a:extLst>
          </p:cNvPr>
          <p:cNvSpPr txBox="1"/>
          <p:nvPr/>
        </p:nvSpPr>
        <p:spPr>
          <a:xfrm>
            <a:off x="628649" y="1268044"/>
            <a:ext cx="8181975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1200" b="1" dirty="0">
                <a:latin typeface="+mj-lt"/>
                <a:ea typeface="Segoe UI Symbol" panose="020B0502040204020203" pitchFamily="34" charset="0"/>
              </a:rPr>
              <a:t>Document Classification 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– cluster the document according to the terms used. Group similar document together.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SG" sz="1200" dirty="0"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1200" b="1" dirty="0">
                <a:latin typeface="+mj-lt"/>
                <a:ea typeface="Segoe UI Symbol" panose="020B0502040204020203" pitchFamily="34" charset="0"/>
              </a:rPr>
              <a:t>Delivery store optimization 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- </a:t>
            </a:r>
            <a:r>
              <a:rPr lang="en-US" sz="1200" dirty="0">
                <a:latin typeface="+mj-lt"/>
                <a:ea typeface="Segoe UI Symbol" panose="020B0502040204020203" pitchFamily="34" charset="0"/>
              </a:rPr>
              <a:t>use a combination of k-means to find the optimal number of launch locations and a genetic algorithm to solve the truck route as a traveling salesman problem.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 </a:t>
            </a:r>
            <a:r>
              <a:rPr lang="en-SG" sz="1200" dirty="0">
                <a:latin typeface="+mj-lt"/>
                <a:ea typeface="Segoe UI Symbol" panose="020B0502040204020203" pitchFamily="34" charset="0"/>
                <a:hlinkClick r:id="rId3"/>
              </a:rPr>
              <a:t>Paper here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SG" sz="1200" dirty="0"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SG" sz="1200" b="1" i="0" dirty="0">
                <a:solidFill>
                  <a:srgbClr val="222635"/>
                </a:solidFill>
                <a:effectLst/>
                <a:latin typeface="+mj-lt"/>
              </a:rPr>
              <a:t>Identifying Crime Localities 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endParaRPr lang="en-SG" sz="1200" dirty="0">
              <a:solidFill>
                <a:srgbClr val="222635"/>
              </a:solidFill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SG" sz="1200" b="1" i="0" dirty="0">
                <a:solidFill>
                  <a:srgbClr val="222635"/>
                </a:solidFill>
                <a:effectLst/>
                <a:latin typeface="+mj-lt"/>
              </a:rPr>
              <a:t>Customer Segmentation  </a:t>
            </a:r>
            <a:r>
              <a:rPr lang="en-SG" sz="1200" i="0" dirty="0">
                <a:solidFill>
                  <a:srgbClr val="222635"/>
                </a:solidFill>
                <a:effectLst/>
                <a:latin typeface="+mj-lt"/>
              </a:rPr>
              <a:t>- 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how telecom providers can cluster pre-paid customers to identify patterns in terms of money spent in recharging, sending </a:t>
            </a:r>
            <a:r>
              <a:rPr lang="en-US" sz="1200" i="0" dirty="0" err="1">
                <a:solidFill>
                  <a:srgbClr val="222635"/>
                </a:solidFill>
                <a:effectLst/>
                <a:latin typeface="+mj-lt"/>
              </a:rPr>
              <a:t>sms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, and browsing the internet. the classification would help the company target specific clusters of customers for specific campaigns. 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  <a:hlinkClick r:id="rId4"/>
              </a:rPr>
              <a:t>Paper here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.</a:t>
            </a:r>
            <a:endParaRPr lang="en-SG" sz="1200" dirty="0">
              <a:latin typeface="+mj-lt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5F6D8-D3A1-4307-9AD5-6EE80A8C4299}"/>
              </a:ext>
            </a:extLst>
          </p:cNvPr>
          <p:cNvSpPr txBox="1"/>
          <p:nvPr/>
        </p:nvSpPr>
        <p:spPr>
          <a:xfrm>
            <a:off x="0" y="4881890"/>
            <a:ext cx="7077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hlinkClick r:id="rId5"/>
              </a:rPr>
              <a:t>https://dzone.com/articles/10-interesting-use-cases-for-the-k-means-algorithm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02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Summary - </a:t>
            </a:r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C411-96C5-4411-AF74-C1C159AA0F1B}"/>
              </a:ext>
            </a:extLst>
          </p:cNvPr>
          <p:cNvSpPr txBox="1"/>
          <p:nvPr/>
        </p:nvSpPr>
        <p:spPr>
          <a:xfrm>
            <a:off x="628649" y="1437025"/>
            <a:ext cx="8334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particularly simple method for clustering is K-means, which is identical to the generalized Lloyd algorithm we know from vector quantization, just applied to clustered data. </a:t>
            </a:r>
          </a:p>
          <a:p>
            <a:endParaRPr lang="en-US" dirty="0"/>
          </a:p>
          <a:p>
            <a:r>
              <a:rPr lang="en-US" dirty="0"/>
              <a:t>The idea is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represent each cluster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by a center point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i="1" baseline="-25000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dirty="0"/>
              <a:t> and assign each data point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 to one of the clusters </a:t>
            </a:r>
            <a:r>
              <a:rPr lang="en-US" i="1" dirty="0"/>
              <a:t>k</a:t>
            </a:r>
            <a:r>
              <a:rPr lang="en-US" dirty="0"/>
              <a:t>, which can be written in terms of index sets </a:t>
            </a:r>
            <a:r>
              <a:rPr lang="en-US" i="1" dirty="0"/>
              <a:t>C</a:t>
            </a:r>
            <a:r>
              <a:rPr lang="en-US" i="1" baseline="-25000" dirty="0"/>
              <a:t>k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center points and the assignment are then chosen such that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mean squared distance between data points and center points is minimized</a:t>
            </a:r>
            <a:endParaRPr lang="en-S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F1462-2C88-4B5B-A51E-C140E5B6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84" y="3030624"/>
            <a:ext cx="4334766" cy="2008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99EBED-D9DF-4836-BB26-F8196B49A2FC}"/>
              </a:ext>
            </a:extLst>
          </p:cNvPr>
          <p:cNvSpPr txBox="1"/>
          <p:nvPr/>
        </p:nvSpPr>
        <p:spPr>
          <a:xfrm>
            <a:off x="-19050" y="4889584"/>
            <a:ext cx="4981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4"/>
              </a:rPr>
              <a:t>https://www.saedsayad.com/clustering_kmeans.htm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01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C411-96C5-4411-AF74-C1C159AA0F1B}"/>
              </a:ext>
            </a:extLst>
          </p:cNvPr>
          <p:cNvSpPr txBox="1"/>
          <p:nvPr/>
        </p:nvSpPr>
        <p:spPr>
          <a:xfrm>
            <a:off x="628650" y="1268044"/>
            <a:ext cx="8334375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K-means has problems when clusters are of different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Sizes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Densities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Non-globular shapes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K-means has problems when the data contains outliers.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13366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Different Size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477F-A010-4638-82F2-46C8C679B893}"/>
              </a:ext>
            </a:extLst>
          </p:cNvPr>
          <p:cNvSpPr/>
          <p:nvPr/>
        </p:nvSpPr>
        <p:spPr>
          <a:xfrm>
            <a:off x="707596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400EF-DE85-422D-A757-E679A9285137}"/>
              </a:ext>
            </a:extLst>
          </p:cNvPr>
          <p:cNvSpPr/>
          <p:nvPr/>
        </p:nvSpPr>
        <p:spPr>
          <a:xfrm>
            <a:off x="859996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5C1D6-9A7F-4012-8CCE-48A4F437CC38}"/>
              </a:ext>
            </a:extLst>
          </p:cNvPr>
          <p:cNvSpPr/>
          <p:nvPr/>
        </p:nvSpPr>
        <p:spPr>
          <a:xfrm>
            <a:off x="703310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975A6-262B-49AC-B6D0-FE7D959EABBC}"/>
              </a:ext>
            </a:extLst>
          </p:cNvPr>
          <p:cNvSpPr/>
          <p:nvPr/>
        </p:nvSpPr>
        <p:spPr>
          <a:xfrm>
            <a:off x="855710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A749-3AAF-44B9-B86D-591790C2C21A}"/>
              </a:ext>
            </a:extLst>
          </p:cNvPr>
          <p:cNvSpPr/>
          <p:nvPr/>
        </p:nvSpPr>
        <p:spPr>
          <a:xfrm>
            <a:off x="901429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20B4D-A480-4E64-8A3E-8F3120099486}"/>
              </a:ext>
            </a:extLst>
          </p:cNvPr>
          <p:cNvSpPr/>
          <p:nvPr/>
        </p:nvSpPr>
        <p:spPr>
          <a:xfrm>
            <a:off x="1053829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CDAFA-751D-4A9B-AA9D-FF52C330E86C}"/>
              </a:ext>
            </a:extLst>
          </p:cNvPr>
          <p:cNvSpPr/>
          <p:nvPr/>
        </p:nvSpPr>
        <p:spPr>
          <a:xfrm>
            <a:off x="1206229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211BA-451A-4738-9793-0F12F3630E4A}"/>
              </a:ext>
            </a:extLst>
          </p:cNvPr>
          <p:cNvSpPr/>
          <p:nvPr/>
        </p:nvSpPr>
        <p:spPr>
          <a:xfrm>
            <a:off x="1960474" y="21067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B84181-0F20-4F9F-B8AA-0525D1ADC470}"/>
              </a:ext>
            </a:extLst>
          </p:cNvPr>
          <p:cNvSpPr/>
          <p:nvPr/>
        </p:nvSpPr>
        <p:spPr>
          <a:xfrm>
            <a:off x="2112874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F4E66-56A1-40C4-A4FA-2BB78CCDCED5}"/>
              </a:ext>
            </a:extLst>
          </p:cNvPr>
          <p:cNvSpPr/>
          <p:nvPr/>
        </p:nvSpPr>
        <p:spPr>
          <a:xfrm>
            <a:off x="1655674" y="22939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63C07C-8708-499B-AD14-80BF05D8523C}"/>
              </a:ext>
            </a:extLst>
          </p:cNvPr>
          <p:cNvSpPr/>
          <p:nvPr/>
        </p:nvSpPr>
        <p:spPr>
          <a:xfrm>
            <a:off x="1808074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D0E918-F02D-4709-AD7D-F4DDDBC94894}"/>
              </a:ext>
            </a:extLst>
          </p:cNvPr>
          <p:cNvSpPr/>
          <p:nvPr/>
        </p:nvSpPr>
        <p:spPr>
          <a:xfrm>
            <a:off x="1762355" y="21164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AFF825-62E8-4038-92A3-B20D4EC6C2A5}"/>
              </a:ext>
            </a:extLst>
          </p:cNvPr>
          <p:cNvSpPr/>
          <p:nvPr/>
        </p:nvSpPr>
        <p:spPr>
          <a:xfrm>
            <a:off x="1914755" y="22688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EF821A-1AD3-494C-8194-E0DC6BD82A52}"/>
              </a:ext>
            </a:extLst>
          </p:cNvPr>
          <p:cNvSpPr/>
          <p:nvPr/>
        </p:nvSpPr>
        <p:spPr>
          <a:xfrm>
            <a:off x="2067155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92F5E1-AB05-4EA8-825E-A9FB18D24FB6}"/>
              </a:ext>
            </a:extLst>
          </p:cNvPr>
          <p:cNvSpPr/>
          <p:nvPr/>
        </p:nvSpPr>
        <p:spPr>
          <a:xfrm>
            <a:off x="1501978" y="226830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BFCF3D-CFCF-4A78-8AF7-CA707D0D9893}"/>
              </a:ext>
            </a:extLst>
          </p:cNvPr>
          <p:cNvSpPr/>
          <p:nvPr/>
        </p:nvSpPr>
        <p:spPr>
          <a:xfrm>
            <a:off x="2308025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C91046-02CC-49BE-A3DC-EEC2B018FD52}"/>
              </a:ext>
            </a:extLst>
          </p:cNvPr>
          <p:cNvSpPr/>
          <p:nvPr/>
        </p:nvSpPr>
        <p:spPr>
          <a:xfrm>
            <a:off x="2460425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50BB28-1A81-4DBA-82A6-D13C28DE918B}"/>
              </a:ext>
            </a:extLst>
          </p:cNvPr>
          <p:cNvSpPr/>
          <p:nvPr/>
        </p:nvSpPr>
        <p:spPr>
          <a:xfrm>
            <a:off x="2612825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D1236F-9D0E-419E-82C9-59A6492E652E}"/>
              </a:ext>
            </a:extLst>
          </p:cNvPr>
          <p:cNvSpPr/>
          <p:nvPr/>
        </p:nvSpPr>
        <p:spPr>
          <a:xfrm>
            <a:off x="2550073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B0BED1-6C64-4BD5-A186-219C637308E6}"/>
              </a:ext>
            </a:extLst>
          </p:cNvPr>
          <p:cNvSpPr/>
          <p:nvPr/>
        </p:nvSpPr>
        <p:spPr>
          <a:xfrm>
            <a:off x="2702473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195F63-3D48-408B-AA67-76829A3356C8}"/>
              </a:ext>
            </a:extLst>
          </p:cNvPr>
          <p:cNvSpPr/>
          <p:nvPr/>
        </p:nvSpPr>
        <p:spPr>
          <a:xfrm>
            <a:off x="1591626" y="26003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B7C5AC-7C5D-4AE7-A794-C5B04C45E7AC}"/>
              </a:ext>
            </a:extLst>
          </p:cNvPr>
          <p:cNvSpPr/>
          <p:nvPr/>
        </p:nvSpPr>
        <p:spPr>
          <a:xfrm>
            <a:off x="2289696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07FE80-DE66-4718-9641-4EF2744A40EB}"/>
              </a:ext>
            </a:extLst>
          </p:cNvPr>
          <p:cNvSpPr/>
          <p:nvPr/>
        </p:nvSpPr>
        <p:spPr>
          <a:xfrm>
            <a:off x="2442096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2A3533-CA8B-424A-87D2-C2BB26C45462}"/>
              </a:ext>
            </a:extLst>
          </p:cNvPr>
          <p:cNvSpPr/>
          <p:nvPr/>
        </p:nvSpPr>
        <p:spPr>
          <a:xfrm>
            <a:off x="2594496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E71EF2-A88B-4F9D-BF28-7CF9D8523848}"/>
              </a:ext>
            </a:extLst>
          </p:cNvPr>
          <p:cNvSpPr/>
          <p:nvPr/>
        </p:nvSpPr>
        <p:spPr>
          <a:xfrm>
            <a:off x="1483649" y="29045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ED12E6-BF26-4C21-A04E-18D737574355}"/>
              </a:ext>
            </a:extLst>
          </p:cNvPr>
          <p:cNvSpPr/>
          <p:nvPr/>
        </p:nvSpPr>
        <p:spPr>
          <a:xfrm>
            <a:off x="1636049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5CE09B-0C95-43FE-BA1B-DB4B33BB35FA}"/>
              </a:ext>
            </a:extLst>
          </p:cNvPr>
          <p:cNvSpPr/>
          <p:nvPr/>
        </p:nvSpPr>
        <p:spPr>
          <a:xfrm>
            <a:off x="1905141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8B096-213F-4C78-8263-F67E05BCFEA6}"/>
              </a:ext>
            </a:extLst>
          </p:cNvPr>
          <p:cNvSpPr/>
          <p:nvPr/>
        </p:nvSpPr>
        <p:spPr>
          <a:xfrm>
            <a:off x="1675448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AF291E7-0F22-4AB0-811A-FD30EA745B4F}"/>
              </a:ext>
            </a:extLst>
          </p:cNvPr>
          <p:cNvSpPr/>
          <p:nvPr/>
        </p:nvSpPr>
        <p:spPr>
          <a:xfrm>
            <a:off x="1944540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F6B0EA-3F43-4C88-BB93-656EC4865E8E}"/>
              </a:ext>
            </a:extLst>
          </p:cNvPr>
          <p:cNvSpPr/>
          <p:nvPr/>
        </p:nvSpPr>
        <p:spPr>
          <a:xfrm>
            <a:off x="2096940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02C5E6-1C0D-4624-B200-DFDDED025C5A}"/>
              </a:ext>
            </a:extLst>
          </p:cNvPr>
          <p:cNvSpPr/>
          <p:nvPr/>
        </p:nvSpPr>
        <p:spPr>
          <a:xfrm>
            <a:off x="2249340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310907-D1F0-477F-9E84-F5E7A008A92D}"/>
              </a:ext>
            </a:extLst>
          </p:cNvPr>
          <p:cNvSpPr/>
          <p:nvPr/>
        </p:nvSpPr>
        <p:spPr>
          <a:xfrm>
            <a:off x="1869036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A1C59-88F8-4313-87B3-272AB31DC366}"/>
              </a:ext>
            </a:extLst>
          </p:cNvPr>
          <p:cNvSpPr/>
          <p:nvPr/>
        </p:nvSpPr>
        <p:spPr>
          <a:xfrm>
            <a:off x="1744026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C1ACC7-F51F-4CD2-845D-77BBE8406187}"/>
              </a:ext>
            </a:extLst>
          </p:cNvPr>
          <p:cNvSpPr/>
          <p:nvPr/>
        </p:nvSpPr>
        <p:spPr>
          <a:xfrm>
            <a:off x="1896426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5D6602-56B3-480D-9500-CA4F725A4AC0}"/>
              </a:ext>
            </a:extLst>
          </p:cNvPr>
          <p:cNvSpPr/>
          <p:nvPr/>
        </p:nvSpPr>
        <p:spPr>
          <a:xfrm>
            <a:off x="2088366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3F0374-5424-40A1-916E-99438EA9BE87}"/>
              </a:ext>
            </a:extLst>
          </p:cNvPr>
          <p:cNvSpPr/>
          <p:nvPr/>
        </p:nvSpPr>
        <p:spPr>
          <a:xfrm>
            <a:off x="2215879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95C69C-8C11-422C-9EFB-208A1667D4B7}"/>
              </a:ext>
            </a:extLst>
          </p:cNvPr>
          <p:cNvSpPr/>
          <p:nvPr/>
        </p:nvSpPr>
        <p:spPr>
          <a:xfrm>
            <a:off x="2368279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531C99-3393-426D-A2B1-89C05E1A85B8}"/>
              </a:ext>
            </a:extLst>
          </p:cNvPr>
          <p:cNvSpPr/>
          <p:nvPr/>
        </p:nvSpPr>
        <p:spPr>
          <a:xfrm>
            <a:off x="2520679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D814-5952-47EC-9578-B4ABC0DB3457}"/>
              </a:ext>
            </a:extLst>
          </p:cNvPr>
          <p:cNvSpPr/>
          <p:nvPr/>
        </p:nvSpPr>
        <p:spPr>
          <a:xfrm>
            <a:off x="758384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F1F323-2528-41C8-99B7-841F04815C05}"/>
              </a:ext>
            </a:extLst>
          </p:cNvPr>
          <p:cNvSpPr/>
          <p:nvPr/>
        </p:nvSpPr>
        <p:spPr>
          <a:xfrm>
            <a:off x="910784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F3E88-9873-4DB5-A9A4-46568FF5AC0B}"/>
              </a:ext>
            </a:extLst>
          </p:cNvPr>
          <p:cNvSpPr/>
          <p:nvPr/>
        </p:nvSpPr>
        <p:spPr>
          <a:xfrm>
            <a:off x="754098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1EE67B-E5A5-4B2B-A9E7-E78C64B35605}"/>
              </a:ext>
            </a:extLst>
          </p:cNvPr>
          <p:cNvSpPr/>
          <p:nvPr/>
        </p:nvSpPr>
        <p:spPr>
          <a:xfrm>
            <a:off x="906498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945C9-7083-409B-94B0-31E225C189E3}"/>
              </a:ext>
            </a:extLst>
          </p:cNvPr>
          <p:cNvSpPr/>
          <p:nvPr/>
        </p:nvSpPr>
        <p:spPr>
          <a:xfrm>
            <a:off x="952217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3A386C-4C3A-4EF3-9141-C4619062CD66}"/>
              </a:ext>
            </a:extLst>
          </p:cNvPr>
          <p:cNvSpPr/>
          <p:nvPr/>
        </p:nvSpPr>
        <p:spPr>
          <a:xfrm>
            <a:off x="1104617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08EE03-3425-4F8F-8876-25B2DDB4FDA7}"/>
              </a:ext>
            </a:extLst>
          </p:cNvPr>
          <p:cNvSpPr/>
          <p:nvPr/>
        </p:nvSpPr>
        <p:spPr>
          <a:xfrm>
            <a:off x="1257017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AD0CEC6-7CC6-4F5C-BAE8-99DD74671B2F}"/>
              </a:ext>
            </a:extLst>
          </p:cNvPr>
          <p:cNvSpPr/>
          <p:nvPr/>
        </p:nvSpPr>
        <p:spPr>
          <a:xfrm>
            <a:off x="1547281" y="24527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9639A9-230B-4C03-83B3-679FD5C3B245}"/>
              </a:ext>
            </a:extLst>
          </p:cNvPr>
          <p:cNvSpPr/>
          <p:nvPr/>
        </p:nvSpPr>
        <p:spPr>
          <a:xfrm>
            <a:off x="1785214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F1E3A33-4BD3-4BB7-92C2-26C9222242B6}"/>
              </a:ext>
            </a:extLst>
          </p:cNvPr>
          <p:cNvSpPr/>
          <p:nvPr/>
        </p:nvSpPr>
        <p:spPr>
          <a:xfrm>
            <a:off x="1527926" y="27586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B2DC1A2-AA27-4A54-BEC2-A0C170661ECD}"/>
              </a:ext>
            </a:extLst>
          </p:cNvPr>
          <p:cNvSpPr/>
          <p:nvPr/>
        </p:nvSpPr>
        <p:spPr>
          <a:xfrm>
            <a:off x="2870474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50BAD7D-570B-44C3-9378-B2C597466C65}"/>
              </a:ext>
            </a:extLst>
          </p:cNvPr>
          <p:cNvSpPr/>
          <p:nvPr/>
        </p:nvSpPr>
        <p:spPr>
          <a:xfrm>
            <a:off x="3022874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414AD1B3-44E4-430A-825B-3711FED9246F}"/>
              </a:ext>
            </a:extLst>
          </p:cNvPr>
          <p:cNvSpPr/>
          <p:nvPr/>
        </p:nvSpPr>
        <p:spPr>
          <a:xfrm>
            <a:off x="2866188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FEA615F-1726-429E-9716-91E758F9FB98}"/>
              </a:ext>
            </a:extLst>
          </p:cNvPr>
          <p:cNvSpPr/>
          <p:nvPr/>
        </p:nvSpPr>
        <p:spPr>
          <a:xfrm>
            <a:off x="3018588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47CC84A-8B79-4531-B996-EACE60E7B768}"/>
              </a:ext>
            </a:extLst>
          </p:cNvPr>
          <p:cNvSpPr/>
          <p:nvPr/>
        </p:nvSpPr>
        <p:spPr>
          <a:xfrm>
            <a:off x="3064307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771BF46-7313-43B6-8A9F-6DDBF964260A}"/>
              </a:ext>
            </a:extLst>
          </p:cNvPr>
          <p:cNvSpPr/>
          <p:nvPr/>
        </p:nvSpPr>
        <p:spPr>
          <a:xfrm>
            <a:off x="3216707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753944B3-8C45-472F-B1A5-FBA9EF498A0C}"/>
              </a:ext>
            </a:extLst>
          </p:cNvPr>
          <p:cNvSpPr/>
          <p:nvPr/>
        </p:nvSpPr>
        <p:spPr>
          <a:xfrm>
            <a:off x="3369107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8273EE1-E726-498F-9CA6-B724B6FD57E4}"/>
              </a:ext>
            </a:extLst>
          </p:cNvPr>
          <p:cNvSpPr/>
          <p:nvPr/>
        </p:nvSpPr>
        <p:spPr>
          <a:xfrm>
            <a:off x="2921262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0CC0A29-3678-477E-A99C-FF847FE0480F}"/>
              </a:ext>
            </a:extLst>
          </p:cNvPr>
          <p:cNvSpPr/>
          <p:nvPr/>
        </p:nvSpPr>
        <p:spPr>
          <a:xfrm>
            <a:off x="3073662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8CD9F1AA-E59F-41FF-A9F1-4735C36F80DA}"/>
              </a:ext>
            </a:extLst>
          </p:cNvPr>
          <p:cNvSpPr/>
          <p:nvPr/>
        </p:nvSpPr>
        <p:spPr>
          <a:xfrm>
            <a:off x="2916976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5E621E-E08C-4FCD-A4A8-AF71324F9A0D}"/>
              </a:ext>
            </a:extLst>
          </p:cNvPr>
          <p:cNvSpPr/>
          <p:nvPr/>
        </p:nvSpPr>
        <p:spPr>
          <a:xfrm>
            <a:off x="3069376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5BCD0E40-157C-47D7-A1E6-359FF6F7C8BB}"/>
              </a:ext>
            </a:extLst>
          </p:cNvPr>
          <p:cNvSpPr/>
          <p:nvPr/>
        </p:nvSpPr>
        <p:spPr>
          <a:xfrm>
            <a:off x="3115095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0E870E7-DCE2-4583-BA0E-AF5DA5E520FE}"/>
              </a:ext>
            </a:extLst>
          </p:cNvPr>
          <p:cNvSpPr/>
          <p:nvPr/>
        </p:nvSpPr>
        <p:spPr>
          <a:xfrm>
            <a:off x="3267495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EDA26CA-3CF4-4BEC-AA97-3BB93356CD9C}"/>
              </a:ext>
            </a:extLst>
          </p:cNvPr>
          <p:cNvSpPr/>
          <p:nvPr/>
        </p:nvSpPr>
        <p:spPr>
          <a:xfrm>
            <a:off x="3419895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CFFA78-2251-48E0-AFEF-FEBA8BA8B135}"/>
              </a:ext>
            </a:extLst>
          </p:cNvPr>
          <p:cNvSpPr/>
          <p:nvPr/>
        </p:nvSpPr>
        <p:spPr>
          <a:xfrm>
            <a:off x="2421162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3A67729-AF3D-4304-947D-3F7710832C32}"/>
              </a:ext>
            </a:extLst>
          </p:cNvPr>
          <p:cNvSpPr/>
          <p:nvPr/>
        </p:nvSpPr>
        <p:spPr>
          <a:xfrm>
            <a:off x="2573562" y="3107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C9C8A0-4642-473C-ACDF-72C450DE8ABE}"/>
              </a:ext>
            </a:extLst>
          </p:cNvPr>
          <p:cNvSpPr/>
          <p:nvPr/>
        </p:nvSpPr>
        <p:spPr>
          <a:xfrm>
            <a:off x="2116362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1FE965B-C8D6-46C6-B5D9-3C19E0D762CF}"/>
              </a:ext>
            </a:extLst>
          </p:cNvPr>
          <p:cNvSpPr/>
          <p:nvPr/>
        </p:nvSpPr>
        <p:spPr>
          <a:xfrm>
            <a:off x="2268762" y="32943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3F18B9-C1B5-4E46-A4E9-C0B397A7C60E}"/>
              </a:ext>
            </a:extLst>
          </p:cNvPr>
          <p:cNvSpPr/>
          <p:nvPr/>
        </p:nvSpPr>
        <p:spPr>
          <a:xfrm>
            <a:off x="2223043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530FF3D-5A25-4533-8C8E-CB2D8FAAAF45}"/>
              </a:ext>
            </a:extLst>
          </p:cNvPr>
          <p:cNvSpPr/>
          <p:nvPr/>
        </p:nvSpPr>
        <p:spPr>
          <a:xfrm>
            <a:off x="2375443" y="31169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74A73B0-0FB9-473F-BCC5-DDF566C7B3A6}"/>
              </a:ext>
            </a:extLst>
          </p:cNvPr>
          <p:cNvSpPr/>
          <p:nvPr/>
        </p:nvSpPr>
        <p:spPr>
          <a:xfrm>
            <a:off x="2527843" y="32693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62FCAD4-3797-431E-B43B-02078F521BA6}"/>
              </a:ext>
            </a:extLst>
          </p:cNvPr>
          <p:cNvSpPr/>
          <p:nvPr/>
        </p:nvSpPr>
        <p:spPr>
          <a:xfrm>
            <a:off x="1962666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B6EA0A-43B0-400C-8A83-CFD6A75A9DCE}"/>
              </a:ext>
            </a:extLst>
          </p:cNvPr>
          <p:cNvSpPr/>
          <p:nvPr/>
        </p:nvSpPr>
        <p:spPr>
          <a:xfrm>
            <a:off x="2007969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9309C0-777B-42D9-B3B8-A02129A1EC1A}"/>
              </a:ext>
            </a:extLst>
          </p:cNvPr>
          <p:cNvGrpSpPr/>
          <p:nvPr/>
        </p:nvGrpSpPr>
        <p:grpSpPr>
          <a:xfrm>
            <a:off x="4893104" y="1524000"/>
            <a:ext cx="3390900" cy="2590800"/>
            <a:chOff x="-228600" y="1676400"/>
            <a:chExt cx="3390900" cy="25908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60545FF-DACA-41EC-8E9E-EC21F30C5415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F599380-E869-4F25-A166-1AB044870CA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F11712B-5209-4BB0-896D-1F97C5C9705A}"/>
              </a:ext>
            </a:extLst>
          </p:cNvPr>
          <p:cNvSpPr/>
          <p:nvPr/>
        </p:nvSpPr>
        <p:spPr>
          <a:xfrm>
            <a:off x="5257800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76E67E-1BB4-4D15-BF68-47D77E896FCB}"/>
              </a:ext>
            </a:extLst>
          </p:cNvPr>
          <p:cNvSpPr/>
          <p:nvPr/>
        </p:nvSpPr>
        <p:spPr>
          <a:xfrm>
            <a:off x="5410200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E84CFEF-90FF-43D6-B7C6-358C5A5F9EB5}"/>
              </a:ext>
            </a:extLst>
          </p:cNvPr>
          <p:cNvSpPr/>
          <p:nvPr/>
        </p:nvSpPr>
        <p:spPr>
          <a:xfrm>
            <a:off x="5253514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509ED35-43C2-4125-BAC7-D6DA4B52EA34}"/>
              </a:ext>
            </a:extLst>
          </p:cNvPr>
          <p:cNvSpPr/>
          <p:nvPr/>
        </p:nvSpPr>
        <p:spPr>
          <a:xfrm>
            <a:off x="5405914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451E683-267E-48B8-936D-9856CBB88E23}"/>
              </a:ext>
            </a:extLst>
          </p:cNvPr>
          <p:cNvSpPr/>
          <p:nvPr/>
        </p:nvSpPr>
        <p:spPr>
          <a:xfrm>
            <a:off x="5451633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26EFC6-55B4-44F9-A76A-C9C1A0903039}"/>
              </a:ext>
            </a:extLst>
          </p:cNvPr>
          <p:cNvSpPr/>
          <p:nvPr/>
        </p:nvSpPr>
        <p:spPr>
          <a:xfrm>
            <a:off x="5604033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2727BF-8C15-48C3-8073-C72D0AA4700F}"/>
              </a:ext>
            </a:extLst>
          </p:cNvPr>
          <p:cNvSpPr/>
          <p:nvPr/>
        </p:nvSpPr>
        <p:spPr>
          <a:xfrm>
            <a:off x="5756433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0D7BFE-480C-4A0D-B19C-1AE576728CD0}"/>
              </a:ext>
            </a:extLst>
          </p:cNvPr>
          <p:cNvSpPr/>
          <p:nvPr/>
        </p:nvSpPr>
        <p:spPr>
          <a:xfrm>
            <a:off x="6510678" y="2106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E271859-DE94-4452-A9D9-1AE1552D21C0}"/>
              </a:ext>
            </a:extLst>
          </p:cNvPr>
          <p:cNvSpPr/>
          <p:nvPr/>
        </p:nvSpPr>
        <p:spPr>
          <a:xfrm>
            <a:off x="6663078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6775B55-F898-4B97-86BB-FD14C196AB6A}"/>
              </a:ext>
            </a:extLst>
          </p:cNvPr>
          <p:cNvSpPr/>
          <p:nvPr/>
        </p:nvSpPr>
        <p:spPr>
          <a:xfrm>
            <a:off x="6205878" y="2293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9405FAD-05BA-410A-9251-67681B754C63}"/>
              </a:ext>
            </a:extLst>
          </p:cNvPr>
          <p:cNvSpPr/>
          <p:nvPr/>
        </p:nvSpPr>
        <p:spPr>
          <a:xfrm>
            <a:off x="6358278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F43C46A-F4E3-4311-AD7E-B8370F75783F}"/>
              </a:ext>
            </a:extLst>
          </p:cNvPr>
          <p:cNvSpPr/>
          <p:nvPr/>
        </p:nvSpPr>
        <p:spPr>
          <a:xfrm>
            <a:off x="6312559" y="2116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CAE903-BF73-4026-A32B-314956FBAA0E}"/>
              </a:ext>
            </a:extLst>
          </p:cNvPr>
          <p:cNvSpPr/>
          <p:nvPr/>
        </p:nvSpPr>
        <p:spPr>
          <a:xfrm>
            <a:off x="6464959" y="22688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5ABE268-A42A-4503-806A-01B4ADBD518B}"/>
              </a:ext>
            </a:extLst>
          </p:cNvPr>
          <p:cNvSpPr/>
          <p:nvPr/>
        </p:nvSpPr>
        <p:spPr>
          <a:xfrm>
            <a:off x="6617359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7E35305-E219-407E-AECE-FA773EC3B0A3}"/>
              </a:ext>
            </a:extLst>
          </p:cNvPr>
          <p:cNvSpPr/>
          <p:nvPr/>
        </p:nvSpPr>
        <p:spPr>
          <a:xfrm>
            <a:off x="6052182" y="22683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E42F4B-1BF5-4DC4-AE85-EF128B1BA554}"/>
              </a:ext>
            </a:extLst>
          </p:cNvPr>
          <p:cNvSpPr/>
          <p:nvPr/>
        </p:nvSpPr>
        <p:spPr>
          <a:xfrm>
            <a:off x="6858229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A7BAE66-666A-4586-9A72-6318C490465F}"/>
              </a:ext>
            </a:extLst>
          </p:cNvPr>
          <p:cNvSpPr/>
          <p:nvPr/>
        </p:nvSpPr>
        <p:spPr>
          <a:xfrm>
            <a:off x="7010629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DB3911E-AED0-4911-8AE3-FC1ACBE8DA06}"/>
              </a:ext>
            </a:extLst>
          </p:cNvPr>
          <p:cNvSpPr/>
          <p:nvPr/>
        </p:nvSpPr>
        <p:spPr>
          <a:xfrm>
            <a:off x="7163029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54D67A-C1EB-4444-980F-03E735EBFA21}"/>
              </a:ext>
            </a:extLst>
          </p:cNvPr>
          <p:cNvSpPr/>
          <p:nvPr/>
        </p:nvSpPr>
        <p:spPr>
          <a:xfrm>
            <a:off x="7100277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E7E62F0-50F0-43C7-8771-CA2DE0CEA659}"/>
              </a:ext>
            </a:extLst>
          </p:cNvPr>
          <p:cNvSpPr/>
          <p:nvPr/>
        </p:nvSpPr>
        <p:spPr>
          <a:xfrm>
            <a:off x="7252677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BD2328-9211-4DB8-B1D7-5288BA0C515E}"/>
              </a:ext>
            </a:extLst>
          </p:cNvPr>
          <p:cNvSpPr/>
          <p:nvPr/>
        </p:nvSpPr>
        <p:spPr>
          <a:xfrm>
            <a:off x="6141830" y="26003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00E9642-4949-4F53-AB8A-A865F9321108}"/>
              </a:ext>
            </a:extLst>
          </p:cNvPr>
          <p:cNvSpPr/>
          <p:nvPr/>
        </p:nvSpPr>
        <p:spPr>
          <a:xfrm>
            <a:off x="6839900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7962CD7-03D3-464A-BC33-8AC21F551026}"/>
              </a:ext>
            </a:extLst>
          </p:cNvPr>
          <p:cNvSpPr/>
          <p:nvPr/>
        </p:nvSpPr>
        <p:spPr>
          <a:xfrm>
            <a:off x="6992300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82EE899-241F-4805-BC89-9231B671FA35}"/>
              </a:ext>
            </a:extLst>
          </p:cNvPr>
          <p:cNvSpPr/>
          <p:nvPr/>
        </p:nvSpPr>
        <p:spPr>
          <a:xfrm>
            <a:off x="7144700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8A5F930-53F8-4146-A866-ED78A318153D}"/>
              </a:ext>
            </a:extLst>
          </p:cNvPr>
          <p:cNvSpPr/>
          <p:nvPr/>
        </p:nvSpPr>
        <p:spPr>
          <a:xfrm>
            <a:off x="6033853" y="29045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32A5853-6F7C-4396-88C7-B3B9506EF7D2}"/>
              </a:ext>
            </a:extLst>
          </p:cNvPr>
          <p:cNvSpPr/>
          <p:nvPr/>
        </p:nvSpPr>
        <p:spPr>
          <a:xfrm>
            <a:off x="6186253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8EFCBFA-8A88-48DF-B7FC-E6C1AC29199A}"/>
              </a:ext>
            </a:extLst>
          </p:cNvPr>
          <p:cNvSpPr/>
          <p:nvPr/>
        </p:nvSpPr>
        <p:spPr>
          <a:xfrm>
            <a:off x="6455345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80DECC4-F5C1-4761-A124-30B2819D4503}"/>
              </a:ext>
            </a:extLst>
          </p:cNvPr>
          <p:cNvSpPr/>
          <p:nvPr/>
        </p:nvSpPr>
        <p:spPr>
          <a:xfrm>
            <a:off x="6225652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7491268-D735-4FF8-A44C-98CA901EA5DE}"/>
              </a:ext>
            </a:extLst>
          </p:cNvPr>
          <p:cNvSpPr/>
          <p:nvPr/>
        </p:nvSpPr>
        <p:spPr>
          <a:xfrm>
            <a:off x="6494744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4912DC1-7BCC-458B-8C5D-32BA56DC7D63}"/>
              </a:ext>
            </a:extLst>
          </p:cNvPr>
          <p:cNvSpPr/>
          <p:nvPr/>
        </p:nvSpPr>
        <p:spPr>
          <a:xfrm>
            <a:off x="6647144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0CF641B-CB06-4ED9-BBF2-0BC370C4147B}"/>
              </a:ext>
            </a:extLst>
          </p:cNvPr>
          <p:cNvSpPr/>
          <p:nvPr/>
        </p:nvSpPr>
        <p:spPr>
          <a:xfrm>
            <a:off x="6799544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618BE3B-A003-4904-9CD6-3C6289158D4E}"/>
              </a:ext>
            </a:extLst>
          </p:cNvPr>
          <p:cNvSpPr/>
          <p:nvPr/>
        </p:nvSpPr>
        <p:spPr>
          <a:xfrm>
            <a:off x="6419240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6AB7C43-DF0F-44DF-A01F-3BB02212EBE6}"/>
              </a:ext>
            </a:extLst>
          </p:cNvPr>
          <p:cNvSpPr/>
          <p:nvPr/>
        </p:nvSpPr>
        <p:spPr>
          <a:xfrm>
            <a:off x="6294230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8904392-5864-4E0A-AEC1-72088B4A7E14}"/>
              </a:ext>
            </a:extLst>
          </p:cNvPr>
          <p:cNvSpPr/>
          <p:nvPr/>
        </p:nvSpPr>
        <p:spPr>
          <a:xfrm>
            <a:off x="6446630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79889DF-8850-4E1A-9771-68FC25708B8A}"/>
              </a:ext>
            </a:extLst>
          </p:cNvPr>
          <p:cNvSpPr/>
          <p:nvPr/>
        </p:nvSpPr>
        <p:spPr>
          <a:xfrm>
            <a:off x="6638570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91B61A0-D0EA-41CD-9292-97934AE97F92}"/>
              </a:ext>
            </a:extLst>
          </p:cNvPr>
          <p:cNvSpPr/>
          <p:nvPr/>
        </p:nvSpPr>
        <p:spPr>
          <a:xfrm>
            <a:off x="6766083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6CE7534-3C64-43D6-9971-BD9838214B14}"/>
              </a:ext>
            </a:extLst>
          </p:cNvPr>
          <p:cNvSpPr/>
          <p:nvPr/>
        </p:nvSpPr>
        <p:spPr>
          <a:xfrm>
            <a:off x="6918483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C9E8AE9-FA42-457D-9B2C-170F6E9581D8}"/>
              </a:ext>
            </a:extLst>
          </p:cNvPr>
          <p:cNvSpPr/>
          <p:nvPr/>
        </p:nvSpPr>
        <p:spPr>
          <a:xfrm>
            <a:off x="7070883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2E1A3A2-5F3B-40A9-8A23-85C69101013C}"/>
              </a:ext>
            </a:extLst>
          </p:cNvPr>
          <p:cNvSpPr/>
          <p:nvPr/>
        </p:nvSpPr>
        <p:spPr>
          <a:xfrm>
            <a:off x="5308588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15DDF7D-F7DE-4DEB-9712-4CAA7C47C510}"/>
              </a:ext>
            </a:extLst>
          </p:cNvPr>
          <p:cNvSpPr/>
          <p:nvPr/>
        </p:nvSpPr>
        <p:spPr>
          <a:xfrm>
            <a:off x="5460988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BE6C45F-0BAB-498D-AEBB-72459D5DEF6A}"/>
              </a:ext>
            </a:extLst>
          </p:cNvPr>
          <p:cNvSpPr/>
          <p:nvPr/>
        </p:nvSpPr>
        <p:spPr>
          <a:xfrm>
            <a:off x="5304302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8A71AC1-5D3A-49DF-9F5D-FDDFBE2E6D82}"/>
              </a:ext>
            </a:extLst>
          </p:cNvPr>
          <p:cNvSpPr/>
          <p:nvPr/>
        </p:nvSpPr>
        <p:spPr>
          <a:xfrm>
            <a:off x="5456702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B5420A3-F78E-469D-80CC-883644465D9C}"/>
              </a:ext>
            </a:extLst>
          </p:cNvPr>
          <p:cNvSpPr/>
          <p:nvPr/>
        </p:nvSpPr>
        <p:spPr>
          <a:xfrm>
            <a:off x="5502421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EC72EA-A263-4905-9D87-68A10A43E323}"/>
              </a:ext>
            </a:extLst>
          </p:cNvPr>
          <p:cNvSpPr/>
          <p:nvPr/>
        </p:nvSpPr>
        <p:spPr>
          <a:xfrm>
            <a:off x="5654821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052596-FFEE-4452-BB2C-7FBC12D0B05B}"/>
              </a:ext>
            </a:extLst>
          </p:cNvPr>
          <p:cNvSpPr/>
          <p:nvPr/>
        </p:nvSpPr>
        <p:spPr>
          <a:xfrm>
            <a:off x="5807221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B21F390-A3B8-4DB8-9D3C-E7F6D8294E62}"/>
              </a:ext>
            </a:extLst>
          </p:cNvPr>
          <p:cNvSpPr/>
          <p:nvPr/>
        </p:nvSpPr>
        <p:spPr>
          <a:xfrm>
            <a:off x="6097485" y="24527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C8C8B5B-7ED2-4960-8EFE-824345D0EC8B}"/>
              </a:ext>
            </a:extLst>
          </p:cNvPr>
          <p:cNvSpPr/>
          <p:nvPr/>
        </p:nvSpPr>
        <p:spPr>
          <a:xfrm>
            <a:off x="6335418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12D3A74-14CA-4742-A703-CA0D75BF08B3}"/>
              </a:ext>
            </a:extLst>
          </p:cNvPr>
          <p:cNvSpPr/>
          <p:nvPr/>
        </p:nvSpPr>
        <p:spPr>
          <a:xfrm>
            <a:off x="6078130" y="27586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5BA272B2-E3BE-460E-8F43-98AC3AE4A4BA}"/>
              </a:ext>
            </a:extLst>
          </p:cNvPr>
          <p:cNvSpPr/>
          <p:nvPr/>
        </p:nvSpPr>
        <p:spPr>
          <a:xfrm>
            <a:off x="7420678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E538B5EF-DE40-4BBB-9CA7-FA74A2FE2FD8}"/>
              </a:ext>
            </a:extLst>
          </p:cNvPr>
          <p:cNvSpPr/>
          <p:nvPr/>
        </p:nvSpPr>
        <p:spPr>
          <a:xfrm>
            <a:off x="7573078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AD1A52BF-F8F4-46A6-9E26-53F8EFEC8A1C}"/>
              </a:ext>
            </a:extLst>
          </p:cNvPr>
          <p:cNvSpPr/>
          <p:nvPr/>
        </p:nvSpPr>
        <p:spPr>
          <a:xfrm>
            <a:off x="7416392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F2BF59DB-314B-4812-B60B-4F02F1534437}"/>
              </a:ext>
            </a:extLst>
          </p:cNvPr>
          <p:cNvSpPr/>
          <p:nvPr/>
        </p:nvSpPr>
        <p:spPr>
          <a:xfrm>
            <a:off x="7568792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4004E549-A035-4B66-A88B-CFA91C0E4368}"/>
              </a:ext>
            </a:extLst>
          </p:cNvPr>
          <p:cNvSpPr/>
          <p:nvPr/>
        </p:nvSpPr>
        <p:spPr>
          <a:xfrm>
            <a:off x="7614511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D7266C4-89C6-44EC-BEE8-0AFEF3986CAF}"/>
              </a:ext>
            </a:extLst>
          </p:cNvPr>
          <p:cNvSpPr/>
          <p:nvPr/>
        </p:nvSpPr>
        <p:spPr>
          <a:xfrm>
            <a:off x="7766911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6A018796-BE7B-440C-B048-BF1ECBF398E2}"/>
              </a:ext>
            </a:extLst>
          </p:cNvPr>
          <p:cNvSpPr/>
          <p:nvPr/>
        </p:nvSpPr>
        <p:spPr>
          <a:xfrm>
            <a:off x="7919311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35CFE27D-2627-4D0C-AFEA-61DA433B7230}"/>
              </a:ext>
            </a:extLst>
          </p:cNvPr>
          <p:cNvSpPr/>
          <p:nvPr/>
        </p:nvSpPr>
        <p:spPr>
          <a:xfrm>
            <a:off x="7471466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5721F820-0B9E-43D7-92BF-4CACA017902B}"/>
              </a:ext>
            </a:extLst>
          </p:cNvPr>
          <p:cNvSpPr/>
          <p:nvPr/>
        </p:nvSpPr>
        <p:spPr>
          <a:xfrm>
            <a:off x="7623866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FD579709-6608-462C-BC4C-FCD76DDAC8A9}"/>
              </a:ext>
            </a:extLst>
          </p:cNvPr>
          <p:cNvSpPr/>
          <p:nvPr/>
        </p:nvSpPr>
        <p:spPr>
          <a:xfrm>
            <a:off x="7467180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4ABA8FB3-054D-4269-BA6B-3EF3A8294FBA}"/>
              </a:ext>
            </a:extLst>
          </p:cNvPr>
          <p:cNvSpPr/>
          <p:nvPr/>
        </p:nvSpPr>
        <p:spPr>
          <a:xfrm>
            <a:off x="7619580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38BFF82F-802B-4F57-A379-5AF37E48FF43}"/>
              </a:ext>
            </a:extLst>
          </p:cNvPr>
          <p:cNvSpPr/>
          <p:nvPr/>
        </p:nvSpPr>
        <p:spPr>
          <a:xfrm>
            <a:off x="7665299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D49DD835-A322-4B43-9A90-1D995F9AEC71}"/>
              </a:ext>
            </a:extLst>
          </p:cNvPr>
          <p:cNvSpPr/>
          <p:nvPr/>
        </p:nvSpPr>
        <p:spPr>
          <a:xfrm>
            <a:off x="7817699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BE7B4CD5-83B3-43AE-ADBF-FE743B421FF7}"/>
              </a:ext>
            </a:extLst>
          </p:cNvPr>
          <p:cNvSpPr/>
          <p:nvPr/>
        </p:nvSpPr>
        <p:spPr>
          <a:xfrm>
            <a:off x="7970099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6E3E162-D14F-431E-B9AC-3BC87C306FB6}"/>
              </a:ext>
            </a:extLst>
          </p:cNvPr>
          <p:cNvSpPr/>
          <p:nvPr/>
        </p:nvSpPr>
        <p:spPr>
          <a:xfrm>
            <a:off x="6971366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DA49FEA-FBE5-4108-9F56-758128B9B35C}"/>
              </a:ext>
            </a:extLst>
          </p:cNvPr>
          <p:cNvSpPr/>
          <p:nvPr/>
        </p:nvSpPr>
        <p:spPr>
          <a:xfrm>
            <a:off x="7123766" y="3107270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BAFF073-4912-4174-9C8E-CAC7EFB1AFBE}"/>
              </a:ext>
            </a:extLst>
          </p:cNvPr>
          <p:cNvSpPr/>
          <p:nvPr/>
        </p:nvSpPr>
        <p:spPr>
          <a:xfrm>
            <a:off x="6666566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F217CE0-9F14-4B65-9E8E-3FF3BBB344D5}"/>
              </a:ext>
            </a:extLst>
          </p:cNvPr>
          <p:cNvSpPr/>
          <p:nvPr/>
        </p:nvSpPr>
        <p:spPr>
          <a:xfrm>
            <a:off x="6818966" y="3294392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9688024-B16A-4127-A67E-AC3374C8E5B4}"/>
              </a:ext>
            </a:extLst>
          </p:cNvPr>
          <p:cNvSpPr/>
          <p:nvPr/>
        </p:nvSpPr>
        <p:spPr>
          <a:xfrm>
            <a:off x="6773247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FE99076-6634-4900-A859-40D4A7B51386}"/>
              </a:ext>
            </a:extLst>
          </p:cNvPr>
          <p:cNvSpPr/>
          <p:nvPr/>
        </p:nvSpPr>
        <p:spPr>
          <a:xfrm>
            <a:off x="6925647" y="3116948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88F9B8-F50A-470C-A398-1C26B920C0F8}"/>
              </a:ext>
            </a:extLst>
          </p:cNvPr>
          <p:cNvSpPr/>
          <p:nvPr/>
        </p:nvSpPr>
        <p:spPr>
          <a:xfrm>
            <a:off x="7078047" y="3269348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87C0592-279E-4275-835F-4B3CC5BA3D22}"/>
              </a:ext>
            </a:extLst>
          </p:cNvPr>
          <p:cNvSpPr/>
          <p:nvPr/>
        </p:nvSpPr>
        <p:spPr>
          <a:xfrm>
            <a:off x="6512870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3486062-7D41-4D9A-B049-7D3DE9E01F87}"/>
              </a:ext>
            </a:extLst>
          </p:cNvPr>
          <p:cNvSpPr/>
          <p:nvPr/>
        </p:nvSpPr>
        <p:spPr>
          <a:xfrm>
            <a:off x="6558173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3</a:t>
            </a:r>
            <a:endParaRPr lang="en-SG" dirty="0"/>
          </a:p>
        </p:txBody>
      </p:sp>
      <p:sp>
        <p:nvSpPr>
          <p:cNvPr id="160" name="Plus Sign 159">
            <a:extLst>
              <a:ext uri="{FF2B5EF4-FFF2-40B4-BE49-F238E27FC236}">
                <a16:creationId xmlns:a16="http://schemas.microsoft.com/office/drawing/2014/main" id="{B91A167F-4E75-47EA-BFF1-50A756799350}"/>
              </a:ext>
            </a:extLst>
          </p:cNvPr>
          <p:cNvSpPr/>
          <p:nvPr/>
        </p:nvSpPr>
        <p:spPr>
          <a:xfrm rot="2846550">
            <a:off x="5610555" y="2069320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Plus Sign 160">
            <a:extLst>
              <a:ext uri="{FF2B5EF4-FFF2-40B4-BE49-F238E27FC236}">
                <a16:creationId xmlns:a16="http://schemas.microsoft.com/office/drawing/2014/main" id="{B0C845A1-BA66-430D-B284-39868946E5CC}"/>
              </a:ext>
            </a:extLst>
          </p:cNvPr>
          <p:cNvSpPr/>
          <p:nvPr/>
        </p:nvSpPr>
        <p:spPr>
          <a:xfrm rot="2846550">
            <a:off x="6597283" y="244250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2" name="Plus Sign 161">
            <a:extLst>
              <a:ext uri="{FF2B5EF4-FFF2-40B4-BE49-F238E27FC236}">
                <a16:creationId xmlns:a16="http://schemas.microsoft.com/office/drawing/2014/main" id="{435C1FA2-DB02-4EFE-BA07-80EF7C8D5A55}"/>
              </a:ext>
            </a:extLst>
          </p:cNvPr>
          <p:cNvSpPr/>
          <p:nvPr/>
        </p:nvSpPr>
        <p:spPr>
          <a:xfrm rot="2846550">
            <a:off x="7262319" y="2742706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B09A18E-4462-40FD-ABA7-B390B31571A8}"/>
              </a:ext>
            </a:extLst>
          </p:cNvPr>
          <p:cNvSpPr/>
          <p:nvPr/>
        </p:nvSpPr>
        <p:spPr>
          <a:xfrm>
            <a:off x="6737127" y="2177288"/>
            <a:ext cx="1558310" cy="1326693"/>
          </a:xfrm>
          <a:custGeom>
            <a:avLst/>
            <a:gdLst>
              <a:gd name="connsiteX0" fmla="*/ 797529 w 1558310"/>
              <a:gd name="connsiteY0" fmla="*/ 2642 h 1326693"/>
              <a:gd name="connsiteX1" fmla="*/ 753638 w 1558310"/>
              <a:gd name="connsiteY1" fmla="*/ 17272 h 1326693"/>
              <a:gd name="connsiteX2" fmla="*/ 724377 w 1558310"/>
              <a:gd name="connsiteY2" fmla="*/ 39218 h 1326693"/>
              <a:gd name="connsiteX3" fmla="*/ 658540 w 1558310"/>
              <a:gd name="connsiteY3" fmla="*/ 148946 h 1326693"/>
              <a:gd name="connsiteX4" fmla="*/ 643910 w 1558310"/>
              <a:gd name="connsiteY4" fmla="*/ 214782 h 1326693"/>
              <a:gd name="connsiteX5" fmla="*/ 629279 w 1558310"/>
              <a:gd name="connsiteY5" fmla="*/ 236728 h 1326693"/>
              <a:gd name="connsiteX6" fmla="*/ 607334 w 1558310"/>
              <a:gd name="connsiteY6" fmla="*/ 302565 h 1326693"/>
              <a:gd name="connsiteX7" fmla="*/ 592703 w 1558310"/>
              <a:gd name="connsiteY7" fmla="*/ 331826 h 1326693"/>
              <a:gd name="connsiteX8" fmla="*/ 548812 w 1558310"/>
              <a:gd name="connsiteY8" fmla="*/ 441554 h 1326693"/>
              <a:gd name="connsiteX9" fmla="*/ 541497 w 1558310"/>
              <a:gd name="connsiteY9" fmla="*/ 492760 h 1326693"/>
              <a:gd name="connsiteX10" fmla="*/ 534182 w 1558310"/>
              <a:gd name="connsiteY10" fmla="*/ 536651 h 1326693"/>
              <a:gd name="connsiteX11" fmla="*/ 519551 w 1558310"/>
              <a:gd name="connsiteY11" fmla="*/ 668325 h 1326693"/>
              <a:gd name="connsiteX12" fmla="*/ 504921 w 1558310"/>
              <a:gd name="connsiteY12" fmla="*/ 697586 h 1326693"/>
              <a:gd name="connsiteX13" fmla="*/ 461030 w 1558310"/>
              <a:gd name="connsiteY13" fmla="*/ 770738 h 1326693"/>
              <a:gd name="connsiteX14" fmla="*/ 446399 w 1558310"/>
              <a:gd name="connsiteY14" fmla="*/ 792683 h 1326693"/>
              <a:gd name="connsiteX15" fmla="*/ 424454 w 1558310"/>
              <a:gd name="connsiteY15" fmla="*/ 829259 h 1326693"/>
              <a:gd name="connsiteX16" fmla="*/ 351302 w 1558310"/>
              <a:gd name="connsiteY16" fmla="*/ 865835 h 1326693"/>
              <a:gd name="connsiteX17" fmla="*/ 329356 w 1558310"/>
              <a:gd name="connsiteY17" fmla="*/ 873150 h 1326693"/>
              <a:gd name="connsiteX18" fmla="*/ 226943 w 1558310"/>
              <a:gd name="connsiteY18" fmla="*/ 887781 h 1326693"/>
              <a:gd name="connsiteX19" fmla="*/ 153791 w 1558310"/>
              <a:gd name="connsiteY19" fmla="*/ 909726 h 1326693"/>
              <a:gd name="connsiteX20" fmla="*/ 117215 w 1558310"/>
              <a:gd name="connsiteY20" fmla="*/ 938987 h 1326693"/>
              <a:gd name="connsiteX21" fmla="*/ 80639 w 1558310"/>
              <a:gd name="connsiteY21" fmla="*/ 968248 h 1326693"/>
              <a:gd name="connsiteX22" fmla="*/ 73324 w 1558310"/>
              <a:gd name="connsiteY22" fmla="*/ 990194 h 1326693"/>
              <a:gd name="connsiteX23" fmla="*/ 29433 w 1558310"/>
              <a:gd name="connsiteY23" fmla="*/ 1056030 h 1326693"/>
              <a:gd name="connsiteX24" fmla="*/ 22118 w 1558310"/>
              <a:gd name="connsiteY24" fmla="*/ 1085291 h 1326693"/>
              <a:gd name="connsiteX25" fmla="*/ 172 w 1558310"/>
              <a:gd name="connsiteY25" fmla="*/ 1129182 h 1326693"/>
              <a:gd name="connsiteX26" fmla="*/ 44063 w 1558310"/>
              <a:gd name="connsiteY26" fmla="*/ 1253541 h 1326693"/>
              <a:gd name="connsiteX27" fmla="*/ 109900 w 1558310"/>
              <a:gd name="connsiteY27" fmla="*/ 1275486 h 1326693"/>
              <a:gd name="connsiteX28" fmla="*/ 453715 w 1558310"/>
              <a:gd name="connsiteY28" fmla="*/ 1326693 h 1326693"/>
              <a:gd name="connsiteX29" fmla="*/ 834105 w 1558310"/>
              <a:gd name="connsiteY29" fmla="*/ 1319378 h 1326693"/>
              <a:gd name="connsiteX30" fmla="*/ 936518 w 1558310"/>
              <a:gd name="connsiteY30" fmla="*/ 1297432 h 1326693"/>
              <a:gd name="connsiteX31" fmla="*/ 1024300 w 1558310"/>
              <a:gd name="connsiteY31" fmla="*/ 1282802 h 1326693"/>
              <a:gd name="connsiteX32" fmla="*/ 1221811 w 1558310"/>
              <a:gd name="connsiteY32" fmla="*/ 1216965 h 1326693"/>
              <a:gd name="connsiteX33" fmla="*/ 1338854 w 1558310"/>
              <a:gd name="connsiteY33" fmla="*/ 1180389 h 1326693"/>
              <a:gd name="connsiteX34" fmla="*/ 1419321 w 1558310"/>
              <a:gd name="connsiteY34" fmla="*/ 1099922 h 1326693"/>
              <a:gd name="connsiteX35" fmla="*/ 1543679 w 1558310"/>
              <a:gd name="connsiteY35" fmla="*/ 865835 h 1326693"/>
              <a:gd name="connsiteX36" fmla="*/ 1558310 w 1558310"/>
              <a:gd name="connsiteY36" fmla="*/ 741477 h 1326693"/>
              <a:gd name="connsiteX37" fmla="*/ 1543679 w 1558310"/>
              <a:gd name="connsiteY37" fmla="*/ 500075 h 1326693"/>
              <a:gd name="connsiteX38" fmla="*/ 1463212 w 1558310"/>
              <a:gd name="connsiteY38" fmla="*/ 273304 h 1326693"/>
              <a:gd name="connsiteX39" fmla="*/ 1294963 w 1558310"/>
              <a:gd name="connsiteY39" fmla="*/ 46533 h 1326693"/>
              <a:gd name="connsiteX40" fmla="*/ 1236441 w 1558310"/>
              <a:gd name="connsiteY40" fmla="*/ 17272 h 1326693"/>
              <a:gd name="connsiteX41" fmla="*/ 1177919 w 1558310"/>
              <a:gd name="connsiteY41" fmla="*/ 9957 h 1326693"/>
              <a:gd name="connsiteX42" fmla="*/ 797529 w 1558310"/>
              <a:gd name="connsiteY42" fmla="*/ 2642 h 132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58310" h="1326693">
                <a:moveTo>
                  <a:pt x="797529" y="2642"/>
                </a:moveTo>
                <a:cubicBezTo>
                  <a:pt x="726816" y="3861"/>
                  <a:pt x="767432" y="10375"/>
                  <a:pt x="753638" y="17272"/>
                </a:cubicBezTo>
                <a:cubicBezTo>
                  <a:pt x="742733" y="22724"/>
                  <a:pt x="732182" y="29852"/>
                  <a:pt x="724377" y="39218"/>
                </a:cubicBezTo>
                <a:cubicBezTo>
                  <a:pt x="691274" y="78942"/>
                  <a:pt x="679964" y="106099"/>
                  <a:pt x="658540" y="148946"/>
                </a:cubicBezTo>
                <a:cubicBezTo>
                  <a:pt x="653663" y="170891"/>
                  <a:pt x="651019" y="193455"/>
                  <a:pt x="643910" y="214782"/>
                </a:cubicBezTo>
                <a:cubicBezTo>
                  <a:pt x="641130" y="223123"/>
                  <a:pt x="632661" y="228612"/>
                  <a:pt x="629279" y="236728"/>
                </a:cubicBezTo>
                <a:cubicBezTo>
                  <a:pt x="620382" y="258081"/>
                  <a:pt x="617680" y="281875"/>
                  <a:pt x="607334" y="302565"/>
                </a:cubicBezTo>
                <a:cubicBezTo>
                  <a:pt x="602457" y="312319"/>
                  <a:pt x="596430" y="321578"/>
                  <a:pt x="592703" y="331826"/>
                </a:cubicBezTo>
                <a:cubicBezTo>
                  <a:pt x="551457" y="445252"/>
                  <a:pt x="611352" y="316475"/>
                  <a:pt x="548812" y="441554"/>
                </a:cubicBezTo>
                <a:cubicBezTo>
                  <a:pt x="546374" y="458623"/>
                  <a:pt x="544119" y="475719"/>
                  <a:pt x="541497" y="492760"/>
                </a:cubicBezTo>
                <a:cubicBezTo>
                  <a:pt x="539242" y="507420"/>
                  <a:pt x="535915" y="521920"/>
                  <a:pt x="534182" y="536651"/>
                </a:cubicBezTo>
                <a:cubicBezTo>
                  <a:pt x="532697" y="549275"/>
                  <a:pt x="525945" y="644882"/>
                  <a:pt x="519551" y="668325"/>
                </a:cubicBezTo>
                <a:cubicBezTo>
                  <a:pt x="516682" y="678846"/>
                  <a:pt x="510331" y="688118"/>
                  <a:pt x="504921" y="697586"/>
                </a:cubicBezTo>
                <a:cubicBezTo>
                  <a:pt x="490813" y="722276"/>
                  <a:pt x="476804" y="747078"/>
                  <a:pt x="461030" y="770738"/>
                </a:cubicBezTo>
                <a:cubicBezTo>
                  <a:pt x="456153" y="778053"/>
                  <a:pt x="451059" y="785228"/>
                  <a:pt x="446399" y="792683"/>
                </a:cubicBezTo>
                <a:cubicBezTo>
                  <a:pt x="438863" y="804740"/>
                  <a:pt x="434508" y="819205"/>
                  <a:pt x="424454" y="829259"/>
                </a:cubicBezTo>
                <a:cubicBezTo>
                  <a:pt x="392534" y="861180"/>
                  <a:pt x="385994" y="855923"/>
                  <a:pt x="351302" y="865835"/>
                </a:cubicBezTo>
                <a:cubicBezTo>
                  <a:pt x="343888" y="867953"/>
                  <a:pt x="336950" y="871810"/>
                  <a:pt x="329356" y="873150"/>
                </a:cubicBezTo>
                <a:cubicBezTo>
                  <a:pt x="295396" y="879143"/>
                  <a:pt x="226943" y="887781"/>
                  <a:pt x="226943" y="887781"/>
                </a:cubicBezTo>
                <a:cubicBezTo>
                  <a:pt x="173514" y="905590"/>
                  <a:pt x="198013" y="898671"/>
                  <a:pt x="153791" y="909726"/>
                </a:cubicBezTo>
                <a:cubicBezTo>
                  <a:pt x="141599" y="919480"/>
                  <a:pt x="129706" y="929619"/>
                  <a:pt x="117215" y="938987"/>
                </a:cubicBezTo>
                <a:cubicBezTo>
                  <a:pt x="80303" y="966672"/>
                  <a:pt x="108726" y="940163"/>
                  <a:pt x="80639" y="968248"/>
                </a:cubicBezTo>
                <a:cubicBezTo>
                  <a:pt x="78201" y="975563"/>
                  <a:pt x="77209" y="983533"/>
                  <a:pt x="73324" y="990194"/>
                </a:cubicBezTo>
                <a:cubicBezTo>
                  <a:pt x="60034" y="1012976"/>
                  <a:pt x="29433" y="1056030"/>
                  <a:pt x="29433" y="1056030"/>
                </a:cubicBezTo>
                <a:cubicBezTo>
                  <a:pt x="26995" y="1065784"/>
                  <a:pt x="25852" y="1075956"/>
                  <a:pt x="22118" y="1085291"/>
                </a:cubicBezTo>
                <a:cubicBezTo>
                  <a:pt x="16043" y="1100478"/>
                  <a:pt x="-1944" y="1112962"/>
                  <a:pt x="172" y="1129182"/>
                </a:cubicBezTo>
                <a:cubicBezTo>
                  <a:pt x="5857" y="1172772"/>
                  <a:pt x="17688" y="1218374"/>
                  <a:pt x="44063" y="1253541"/>
                </a:cubicBezTo>
                <a:cubicBezTo>
                  <a:pt x="57943" y="1272047"/>
                  <a:pt x="87496" y="1269725"/>
                  <a:pt x="109900" y="1275486"/>
                </a:cubicBezTo>
                <a:cubicBezTo>
                  <a:pt x="319823" y="1329466"/>
                  <a:pt x="258917" y="1317417"/>
                  <a:pt x="453715" y="1326693"/>
                </a:cubicBezTo>
                <a:cubicBezTo>
                  <a:pt x="580512" y="1324255"/>
                  <a:pt x="707517" y="1327050"/>
                  <a:pt x="834105" y="1319378"/>
                </a:cubicBezTo>
                <a:cubicBezTo>
                  <a:pt x="868954" y="1317266"/>
                  <a:pt x="902234" y="1304025"/>
                  <a:pt x="936518" y="1297432"/>
                </a:cubicBezTo>
                <a:cubicBezTo>
                  <a:pt x="965648" y="1291830"/>
                  <a:pt x="995039" y="1287679"/>
                  <a:pt x="1024300" y="1282802"/>
                </a:cubicBezTo>
                <a:lnTo>
                  <a:pt x="1221811" y="1216965"/>
                </a:lnTo>
                <a:cubicBezTo>
                  <a:pt x="1260678" y="1204311"/>
                  <a:pt x="1338854" y="1180389"/>
                  <a:pt x="1338854" y="1180389"/>
                </a:cubicBezTo>
                <a:cubicBezTo>
                  <a:pt x="1365676" y="1153567"/>
                  <a:pt x="1398622" y="1131709"/>
                  <a:pt x="1419321" y="1099922"/>
                </a:cubicBezTo>
                <a:cubicBezTo>
                  <a:pt x="1467535" y="1025879"/>
                  <a:pt x="1543679" y="865835"/>
                  <a:pt x="1543679" y="865835"/>
                </a:cubicBezTo>
                <a:cubicBezTo>
                  <a:pt x="1548556" y="824382"/>
                  <a:pt x="1558310" y="783216"/>
                  <a:pt x="1558310" y="741477"/>
                </a:cubicBezTo>
                <a:cubicBezTo>
                  <a:pt x="1558310" y="660862"/>
                  <a:pt x="1554106" y="580013"/>
                  <a:pt x="1543679" y="500075"/>
                </a:cubicBezTo>
                <a:cubicBezTo>
                  <a:pt x="1538713" y="462001"/>
                  <a:pt x="1472278" y="291005"/>
                  <a:pt x="1463212" y="273304"/>
                </a:cubicBezTo>
                <a:cubicBezTo>
                  <a:pt x="1412478" y="174252"/>
                  <a:pt x="1379932" y="106511"/>
                  <a:pt x="1294963" y="46533"/>
                </a:cubicBezTo>
                <a:cubicBezTo>
                  <a:pt x="1277145" y="33956"/>
                  <a:pt x="1257258" y="23777"/>
                  <a:pt x="1236441" y="17272"/>
                </a:cubicBezTo>
                <a:cubicBezTo>
                  <a:pt x="1217677" y="11408"/>
                  <a:pt x="1197541" y="11158"/>
                  <a:pt x="1177919" y="9957"/>
                </a:cubicBezTo>
                <a:cubicBezTo>
                  <a:pt x="923426" y="-5624"/>
                  <a:pt x="868242" y="1423"/>
                  <a:pt x="797529" y="2642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4EFF81C-034C-4BC9-ADCF-29E64D6F1BF0}"/>
              </a:ext>
            </a:extLst>
          </p:cNvPr>
          <p:cNvSpPr/>
          <p:nvPr/>
        </p:nvSpPr>
        <p:spPr>
          <a:xfrm>
            <a:off x="5162865" y="1959157"/>
            <a:ext cx="1530749" cy="1339998"/>
          </a:xfrm>
          <a:custGeom>
            <a:avLst/>
            <a:gdLst>
              <a:gd name="connsiteX0" fmla="*/ 1515913 w 1530749"/>
              <a:gd name="connsiteY0" fmla="*/ 132990 h 1339998"/>
              <a:gd name="connsiteX1" fmla="*/ 1479337 w 1530749"/>
              <a:gd name="connsiteY1" fmla="*/ 198827 h 1339998"/>
              <a:gd name="connsiteX2" fmla="*/ 1457391 w 1530749"/>
              <a:gd name="connsiteY2" fmla="*/ 235403 h 1339998"/>
              <a:gd name="connsiteX3" fmla="*/ 1435445 w 1530749"/>
              <a:gd name="connsiteY3" fmla="*/ 279294 h 1339998"/>
              <a:gd name="connsiteX4" fmla="*/ 1428130 w 1530749"/>
              <a:gd name="connsiteY4" fmla="*/ 315870 h 1339998"/>
              <a:gd name="connsiteX5" fmla="*/ 1376924 w 1530749"/>
              <a:gd name="connsiteY5" fmla="*/ 403653 h 1339998"/>
              <a:gd name="connsiteX6" fmla="*/ 1354978 w 1530749"/>
              <a:gd name="connsiteY6" fmla="*/ 425598 h 1339998"/>
              <a:gd name="connsiteX7" fmla="*/ 1142837 w 1530749"/>
              <a:gd name="connsiteY7" fmla="*/ 432913 h 1339998"/>
              <a:gd name="connsiteX8" fmla="*/ 1120892 w 1530749"/>
              <a:gd name="connsiteY8" fmla="*/ 447544 h 1339998"/>
              <a:gd name="connsiteX9" fmla="*/ 1113577 w 1530749"/>
              <a:gd name="connsiteY9" fmla="*/ 476805 h 1339998"/>
              <a:gd name="connsiteX10" fmla="*/ 1098946 w 1530749"/>
              <a:gd name="connsiteY10" fmla="*/ 520696 h 1339998"/>
              <a:gd name="connsiteX11" fmla="*/ 1069685 w 1530749"/>
              <a:gd name="connsiteY11" fmla="*/ 667000 h 1339998"/>
              <a:gd name="connsiteX12" fmla="*/ 1055055 w 1530749"/>
              <a:gd name="connsiteY12" fmla="*/ 703576 h 1339998"/>
              <a:gd name="connsiteX13" fmla="*/ 1047740 w 1530749"/>
              <a:gd name="connsiteY13" fmla="*/ 747467 h 1339998"/>
              <a:gd name="connsiteX14" fmla="*/ 1003849 w 1530749"/>
              <a:gd name="connsiteY14" fmla="*/ 827934 h 1339998"/>
              <a:gd name="connsiteX15" fmla="*/ 996533 w 1530749"/>
              <a:gd name="connsiteY15" fmla="*/ 849880 h 1339998"/>
              <a:gd name="connsiteX16" fmla="*/ 974588 w 1530749"/>
              <a:gd name="connsiteY16" fmla="*/ 901086 h 1339998"/>
              <a:gd name="connsiteX17" fmla="*/ 959957 w 1530749"/>
              <a:gd name="connsiteY17" fmla="*/ 974238 h 1339998"/>
              <a:gd name="connsiteX18" fmla="*/ 938012 w 1530749"/>
              <a:gd name="connsiteY18" fmla="*/ 1062021 h 1339998"/>
              <a:gd name="connsiteX19" fmla="*/ 886805 w 1530749"/>
              <a:gd name="connsiteY19" fmla="*/ 1127857 h 1339998"/>
              <a:gd name="connsiteX20" fmla="*/ 820969 w 1530749"/>
              <a:gd name="connsiteY20" fmla="*/ 1186379 h 1339998"/>
              <a:gd name="connsiteX21" fmla="*/ 762447 w 1530749"/>
              <a:gd name="connsiteY21" fmla="*/ 1222955 h 1339998"/>
              <a:gd name="connsiteX22" fmla="*/ 711241 w 1530749"/>
              <a:gd name="connsiteY22" fmla="*/ 1259531 h 1339998"/>
              <a:gd name="connsiteX23" fmla="*/ 550306 w 1530749"/>
              <a:gd name="connsiteY23" fmla="*/ 1332683 h 1339998"/>
              <a:gd name="connsiteX24" fmla="*/ 513730 w 1530749"/>
              <a:gd name="connsiteY24" fmla="*/ 1339998 h 1339998"/>
              <a:gd name="connsiteX25" fmla="*/ 404002 w 1530749"/>
              <a:gd name="connsiteY25" fmla="*/ 1332683 h 1339998"/>
              <a:gd name="connsiteX26" fmla="*/ 367426 w 1530749"/>
              <a:gd name="connsiteY26" fmla="*/ 1296107 h 1339998"/>
              <a:gd name="connsiteX27" fmla="*/ 228437 w 1530749"/>
              <a:gd name="connsiteY27" fmla="*/ 1186379 h 1339998"/>
              <a:gd name="connsiteX28" fmla="*/ 162601 w 1530749"/>
              <a:gd name="connsiteY28" fmla="*/ 1098597 h 1339998"/>
              <a:gd name="connsiteX29" fmla="*/ 118709 w 1530749"/>
              <a:gd name="connsiteY29" fmla="*/ 1047390 h 1339998"/>
              <a:gd name="connsiteX30" fmla="*/ 74818 w 1530749"/>
              <a:gd name="connsiteY30" fmla="*/ 974238 h 1339998"/>
              <a:gd name="connsiteX31" fmla="*/ 67503 w 1530749"/>
              <a:gd name="connsiteY31" fmla="*/ 944977 h 1339998"/>
              <a:gd name="connsiteX32" fmla="*/ 52873 w 1530749"/>
              <a:gd name="connsiteY32" fmla="*/ 893771 h 1339998"/>
              <a:gd name="connsiteX33" fmla="*/ 38242 w 1530749"/>
              <a:gd name="connsiteY33" fmla="*/ 827934 h 1339998"/>
              <a:gd name="connsiteX34" fmla="*/ 8981 w 1530749"/>
              <a:gd name="connsiteY34" fmla="*/ 710891 h 1339998"/>
              <a:gd name="connsiteX35" fmla="*/ 23612 w 1530749"/>
              <a:gd name="connsiteY35" fmla="*/ 403653 h 1339998"/>
              <a:gd name="connsiteX36" fmla="*/ 235753 w 1530749"/>
              <a:gd name="connsiteY36" fmla="*/ 213457 h 1339998"/>
              <a:gd name="connsiteX37" fmla="*/ 265013 w 1530749"/>
              <a:gd name="connsiteY37" fmla="*/ 184197 h 1339998"/>
              <a:gd name="connsiteX38" fmla="*/ 418633 w 1530749"/>
              <a:gd name="connsiteY38" fmla="*/ 169566 h 1339998"/>
              <a:gd name="connsiteX39" fmla="*/ 579567 w 1530749"/>
              <a:gd name="connsiteY39" fmla="*/ 132990 h 1339998"/>
              <a:gd name="connsiteX40" fmla="*/ 725871 w 1530749"/>
              <a:gd name="connsiteY40" fmla="*/ 81784 h 1339998"/>
              <a:gd name="connsiteX41" fmla="*/ 820969 w 1530749"/>
              <a:gd name="connsiteY41" fmla="*/ 67153 h 1339998"/>
              <a:gd name="connsiteX42" fmla="*/ 894121 w 1530749"/>
              <a:gd name="connsiteY42" fmla="*/ 52523 h 1339998"/>
              <a:gd name="connsiteX43" fmla="*/ 1267196 w 1530749"/>
              <a:gd name="connsiteY43" fmla="*/ 37893 h 1339998"/>
              <a:gd name="connsiteX44" fmla="*/ 1479337 w 1530749"/>
              <a:gd name="connsiteY44" fmla="*/ 15947 h 1339998"/>
              <a:gd name="connsiteX45" fmla="*/ 1523228 w 1530749"/>
              <a:gd name="connsiteY45" fmla="*/ 45208 h 1339998"/>
              <a:gd name="connsiteX46" fmla="*/ 1530543 w 1530749"/>
              <a:gd name="connsiteY46" fmla="*/ 74469 h 1339998"/>
              <a:gd name="connsiteX47" fmla="*/ 1501282 w 1530749"/>
              <a:gd name="connsiteY47" fmla="*/ 111045 h 1339998"/>
              <a:gd name="connsiteX48" fmla="*/ 1515913 w 1530749"/>
              <a:gd name="connsiteY48" fmla="*/ 132990 h 13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30749" h="1339998">
                <a:moveTo>
                  <a:pt x="1515913" y="132990"/>
                </a:moveTo>
                <a:cubicBezTo>
                  <a:pt x="1447306" y="247333"/>
                  <a:pt x="1531809" y="104376"/>
                  <a:pt x="1479337" y="198827"/>
                </a:cubicBezTo>
                <a:cubicBezTo>
                  <a:pt x="1472432" y="211256"/>
                  <a:pt x="1463750" y="222686"/>
                  <a:pt x="1457391" y="235403"/>
                </a:cubicBezTo>
                <a:cubicBezTo>
                  <a:pt x="1427107" y="295971"/>
                  <a:pt x="1477372" y="216408"/>
                  <a:pt x="1435445" y="279294"/>
                </a:cubicBezTo>
                <a:cubicBezTo>
                  <a:pt x="1433007" y="291486"/>
                  <a:pt x="1432379" y="304185"/>
                  <a:pt x="1428130" y="315870"/>
                </a:cubicBezTo>
                <a:cubicBezTo>
                  <a:pt x="1418808" y="341507"/>
                  <a:pt x="1393236" y="382681"/>
                  <a:pt x="1376924" y="403653"/>
                </a:cubicBezTo>
                <a:cubicBezTo>
                  <a:pt x="1370573" y="411819"/>
                  <a:pt x="1365243" y="424315"/>
                  <a:pt x="1354978" y="425598"/>
                </a:cubicBezTo>
                <a:cubicBezTo>
                  <a:pt x="1284769" y="434374"/>
                  <a:pt x="1213551" y="430475"/>
                  <a:pt x="1142837" y="432913"/>
                </a:cubicBezTo>
                <a:cubicBezTo>
                  <a:pt x="1135522" y="437790"/>
                  <a:pt x="1125769" y="440229"/>
                  <a:pt x="1120892" y="447544"/>
                </a:cubicBezTo>
                <a:cubicBezTo>
                  <a:pt x="1115315" y="455909"/>
                  <a:pt x="1116466" y="467175"/>
                  <a:pt x="1113577" y="476805"/>
                </a:cubicBezTo>
                <a:cubicBezTo>
                  <a:pt x="1109146" y="491576"/>
                  <a:pt x="1103823" y="506066"/>
                  <a:pt x="1098946" y="520696"/>
                </a:cubicBezTo>
                <a:cubicBezTo>
                  <a:pt x="1094808" y="545526"/>
                  <a:pt x="1082158" y="635816"/>
                  <a:pt x="1069685" y="667000"/>
                </a:cubicBezTo>
                <a:lnTo>
                  <a:pt x="1055055" y="703576"/>
                </a:lnTo>
                <a:cubicBezTo>
                  <a:pt x="1052617" y="718206"/>
                  <a:pt x="1051643" y="733158"/>
                  <a:pt x="1047740" y="747467"/>
                </a:cubicBezTo>
                <a:cubicBezTo>
                  <a:pt x="1035419" y="792641"/>
                  <a:pt x="1028554" y="783464"/>
                  <a:pt x="1003849" y="827934"/>
                </a:cubicBezTo>
                <a:cubicBezTo>
                  <a:pt x="1000104" y="834675"/>
                  <a:pt x="999397" y="842720"/>
                  <a:pt x="996533" y="849880"/>
                </a:cubicBezTo>
                <a:cubicBezTo>
                  <a:pt x="989636" y="867122"/>
                  <a:pt x="980934" y="883634"/>
                  <a:pt x="974588" y="901086"/>
                </a:cubicBezTo>
                <a:cubicBezTo>
                  <a:pt x="966262" y="923983"/>
                  <a:pt x="965111" y="951047"/>
                  <a:pt x="959957" y="974238"/>
                </a:cubicBezTo>
                <a:cubicBezTo>
                  <a:pt x="953414" y="1003681"/>
                  <a:pt x="948050" y="1033579"/>
                  <a:pt x="938012" y="1062021"/>
                </a:cubicBezTo>
                <a:cubicBezTo>
                  <a:pt x="928339" y="1089430"/>
                  <a:pt x="907329" y="1108911"/>
                  <a:pt x="886805" y="1127857"/>
                </a:cubicBezTo>
                <a:cubicBezTo>
                  <a:pt x="865230" y="1147773"/>
                  <a:pt x="844293" y="1168543"/>
                  <a:pt x="820969" y="1186379"/>
                </a:cubicBezTo>
                <a:cubicBezTo>
                  <a:pt x="802696" y="1200353"/>
                  <a:pt x="781587" y="1210195"/>
                  <a:pt x="762447" y="1222955"/>
                </a:cubicBezTo>
                <a:cubicBezTo>
                  <a:pt x="744994" y="1234590"/>
                  <a:pt x="729139" y="1248593"/>
                  <a:pt x="711241" y="1259531"/>
                </a:cubicBezTo>
                <a:cubicBezTo>
                  <a:pt x="648938" y="1297605"/>
                  <a:pt x="619113" y="1311181"/>
                  <a:pt x="550306" y="1332683"/>
                </a:cubicBezTo>
                <a:cubicBezTo>
                  <a:pt x="538439" y="1336392"/>
                  <a:pt x="525922" y="1337560"/>
                  <a:pt x="513730" y="1339998"/>
                </a:cubicBezTo>
                <a:cubicBezTo>
                  <a:pt x="477154" y="1337560"/>
                  <a:pt x="439113" y="1343216"/>
                  <a:pt x="404002" y="1332683"/>
                </a:cubicBezTo>
                <a:cubicBezTo>
                  <a:pt x="387487" y="1327729"/>
                  <a:pt x="380736" y="1307068"/>
                  <a:pt x="367426" y="1296107"/>
                </a:cubicBezTo>
                <a:cubicBezTo>
                  <a:pt x="321621" y="1258385"/>
                  <a:pt x="270560" y="1228502"/>
                  <a:pt x="228437" y="1186379"/>
                </a:cubicBezTo>
                <a:cubicBezTo>
                  <a:pt x="209056" y="1166998"/>
                  <a:pt x="177377" y="1117402"/>
                  <a:pt x="162601" y="1098597"/>
                </a:cubicBezTo>
                <a:cubicBezTo>
                  <a:pt x="148712" y="1080920"/>
                  <a:pt x="132753" y="1064945"/>
                  <a:pt x="118709" y="1047390"/>
                </a:cubicBezTo>
                <a:cubicBezTo>
                  <a:pt x="105942" y="1031431"/>
                  <a:pt x="79891" y="983115"/>
                  <a:pt x="74818" y="974238"/>
                </a:cubicBezTo>
                <a:cubicBezTo>
                  <a:pt x="72380" y="964484"/>
                  <a:pt x="70148" y="954677"/>
                  <a:pt x="67503" y="944977"/>
                </a:cubicBezTo>
                <a:cubicBezTo>
                  <a:pt x="62832" y="927851"/>
                  <a:pt x="57178" y="910993"/>
                  <a:pt x="52873" y="893771"/>
                </a:cubicBezTo>
                <a:cubicBezTo>
                  <a:pt x="47421" y="871961"/>
                  <a:pt x="43489" y="849794"/>
                  <a:pt x="38242" y="827934"/>
                </a:cubicBezTo>
                <a:cubicBezTo>
                  <a:pt x="28857" y="788829"/>
                  <a:pt x="8981" y="710891"/>
                  <a:pt x="8981" y="710891"/>
                </a:cubicBezTo>
                <a:cubicBezTo>
                  <a:pt x="611" y="602079"/>
                  <a:pt x="-11438" y="519588"/>
                  <a:pt x="23612" y="403653"/>
                </a:cubicBezTo>
                <a:cubicBezTo>
                  <a:pt x="63136" y="272920"/>
                  <a:pt x="146819" y="302391"/>
                  <a:pt x="235753" y="213457"/>
                </a:cubicBezTo>
                <a:cubicBezTo>
                  <a:pt x="245506" y="203704"/>
                  <a:pt x="251601" y="187416"/>
                  <a:pt x="265013" y="184197"/>
                </a:cubicBezTo>
                <a:cubicBezTo>
                  <a:pt x="315031" y="172193"/>
                  <a:pt x="367426" y="174443"/>
                  <a:pt x="418633" y="169566"/>
                </a:cubicBezTo>
                <a:cubicBezTo>
                  <a:pt x="472278" y="157374"/>
                  <a:pt x="526671" y="148103"/>
                  <a:pt x="579567" y="132990"/>
                </a:cubicBezTo>
                <a:cubicBezTo>
                  <a:pt x="629248" y="118796"/>
                  <a:pt x="676023" y="95379"/>
                  <a:pt x="725871" y="81784"/>
                </a:cubicBezTo>
                <a:cubicBezTo>
                  <a:pt x="756813" y="73345"/>
                  <a:pt x="789371" y="72648"/>
                  <a:pt x="820969" y="67153"/>
                </a:cubicBezTo>
                <a:cubicBezTo>
                  <a:pt x="845468" y="62892"/>
                  <a:pt x="869307" y="54150"/>
                  <a:pt x="894121" y="52523"/>
                </a:cubicBezTo>
                <a:cubicBezTo>
                  <a:pt x="1018308" y="44380"/>
                  <a:pt x="1142838" y="42770"/>
                  <a:pt x="1267196" y="37893"/>
                </a:cubicBezTo>
                <a:cubicBezTo>
                  <a:pt x="1365486" y="16526"/>
                  <a:pt x="1403845" y="-21798"/>
                  <a:pt x="1479337" y="15947"/>
                </a:cubicBezTo>
                <a:cubicBezTo>
                  <a:pt x="1495064" y="23811"/>
                  <a:pt x="1508598" y="35454"/>
                  <a:pt x="1523228" y="45208"/>
                </a:cubicBezTo>
                <a:cubicBezTo>
                  <a:pt x="1525666" y="54962"/>
                  <a:pt x="1531965" y="64516"/>
                  <a:pt x="1530543" y="74469"/>
                </a:cubicBezTo>
                <a:cubicBezTo>
                  <a:pt x="1529005" y="85235"/>
                  <a:pt x="1508857" y="103470"/>
                  <a:pt x="1501282" y="111045"/>
                </a:cubicBezTo>
                <a:lnTo>
                  <a:pt x="1515913" y="132990"/>
                </a:lnTo>
                <a:close/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1F42FCC0-76C8-4C19-85C9-8D299CB537F5}"/>
              </a:ext>
            </a:extLst>
          </p:cNvPr>
          <p:cNvSpPr/>
          <p:nvPr/>
        </p:nvSpPr>
        <p:spPr>
          <a:xfrm>
            <a:off x="6159398" y="1952835"/>
            <a:ext cx="1232281" cy="1492624"/>
          </a:xfrm>
          <a:custGeom>
            <a:avLst/>
            <a:gdLst>
              <a:gd name="connsiteX0" fmla="*/ 577901 w 1232281"/>
              <a:gd name="connsiteY0" fmla="*/ 44215 h 1492624"/>
              <a:gd name="connsiteX1" fmla="*/ 614477 w 1232281"/>
              <a:gd name="connsiteY1" fmla="*/ 22269 h 1492624"/>
              <a:gd name="connsiteX2" fmla="*/ 980237 w 1232281"/>
              <a:gd name="connsiteY2" fmla="*/ 14954 h 1492624"/>
              <a:gd name="connsiteX3" fmla="*/ 1046074 w 1232281"/>
              <a:gd name="connsiteY3" fmla="*/ 36899 h 1492624"/>
              <a:gd name="connsiteX4" fmla="*/ 1185063 w 1232281"/>
              <a:gd name="connsiteY4" fmla="*/ 124682 h 1492624"/>
              <a:gd name="connsiteX5" fmla="*/ 1214324 w 1232281"/>
              <a:gd name="connsiteY5" fmla="*/ 153943 h 1492624"/>
              <a:gd name="connsiteX6" fmla="*/ 1221639 w 1232281"/>
              <a:gd name="connsiteY6" fmla="*/ 329507 h 1492624"/>
              <a:gd name="connsiteX7" fmla="*/ 1185063 w 1232281"/>
              <a:gd name="connsiteY7" fmla="*/ 409975 h 1492624"/>
              <a:gd name="connsiteX8" fmla="*/ 1163117 w 1232281"/>
              <a:gd name="connsiteY8" fmla="*/ 461181 h 1492624"/>
              <a:gd name="connsiteX9" fmla="*/ 1155802 w 1232281"/>
              <a:gd name="connsiteY9" fmla="*/ 483127 h 1492624"/>
              <a:gd name="connsiteX10" fmla="*/ 1148487 w 1232281"/>
              <a:gd name="connsiteY10" fmla="*/ 519703 h 1492624"/>
              <a:gd name="connsiteX11" fmla="*/ 1133856 w 1232281"/>
              <a:gd name="connsiteY11" fmla="*/ 534333 h 1492624"/>
              <a:gd name="connsiteX12" fmla="*/ 1119226 w 1232281"/>
              <a:gd name="connsiteY12" fmla="*/ 600170 h 1492624"/>
              <a:gd name="connsiteX13" fmla="*/ 1111911 w 1232281"/>
              <a:gd name="connsiteY13" fmla="*/ 636746 h 1492624"/>
              <a:gd name="connsiteX14" fmla="*/ 1097280 w 1232281"/>
              <a:gd name="connsiteY14" fmla="*/ 687952 h 1492624"/>
              <a:gd name="connsiteX15" fmla="*/ 1089965 w 1232281"/>
              <a:gd name="connsiteY15" fmla="*/ 739159 h 1492624"/>
              <a:gd name="connsiteX16" fmla="*/ 1075335 w 1232281"/>
              <a:gd name="connsiteY16" fmla="*/ 783050 h 1492624"/>
              <a:gd name="connsiteX17" fmla="*/ 1060704 w 1232281"/>
              <a:gd name="connsiteY17" fmla="*/ 834256 h 1492624"/>
              <a:gd name="connsiteX18" fmla="*/ 1031444 w 1232281"/>
              <a:gd name="connsiteY18" fmla="*/ 929354 h 1492624"/>
              <a:gd name="connsiteX19" fmla="*/ 1024128 w 1232281"/>
              <a:gd name="connsiteY19" fmla="*/ 958615 h 1492624"/>
              <a:gd name="connsiteX20" fmla="*/ 943661 w 1232281"/>
              <a:gd name="connsiteY20" fmla="*/ 1017136 h 1492624"/>
              <a:gd name="connsiteX21" fmla="*/ 885140 w 1232281"/>
              <a:gd name="connsiteY21" fmla="*/ 1068343 h 1492624"/>
              <a:gd name="connsiteX22" fmla="*/ 870509 w 1232281"/>
              <a:gd name="connsiteY22" fmla="*/ 1082973 h 1492624"/>
              <a:gd name="connsiteX23" fmla="*/ 804672 w 1232281"/>
              <a:gd name="connsiteY23" fmla="*/ 1097603 h 1492624"/>
              <a:gd name="connsiteX24" fmla="*/ 753466 w 1232281"/>
              <a:gd name="connsiteY24" fmla="*/ 1112234 h 1492624"/>
              <a:gd name="connsiteX25" fmla="*/ 731520 w 1232281"/>
              <a:gd name="connsiteY25" fmla="*/ 1119549 h 1492624"/>
              <a:gd name="connsiteX26" fmla="*/ 680314 w 1232281"/>
              <a:gd name="connsiteY26" fmla="*/ 1134179 h 1492624"/>
              <a:gd name="connsiteX27" fmla="*/ 614477 w 1232281"/>
              <a:gd name="connsiteY27" fmla="*/ 1192701 h 1492624"/>
              <a:gd name="connsiteX28" fmla="*/ 592532 w 1232281"/>
              <a:gd name="connsiteY28" fmla="*/ 1207331 h 1492624"/>
              <a:gd name="connsiteX29" fmla="*/ 563271 w 1232281"/>
              <a:gd name="connsiteY29" fmla="*/ 1258538 h 1492624"/>
              <a:gd name="connsiteX30" fmla="*/ 548640 w 1232281"/>
              <a:gd name="connsiteY30" fmla="*/ 1317059 h 1492624"/>
              <a:gd name="connsiteX31" fmla="*/ 541325 w 1232281"/>
              <a:gd name="connsiteY31" fmla="*/ 1339005 h 1492624"/>
              <a:gd name="connsiteX32" fmla="*/ 504749 w 1232281"/>
              <a:gd name="connsiteY32" fmla="*/ 1390211 h 1492624"/>
              <a:gd name="connsiteX33" fmla="*/ 482804 w 1232281"/>
              <a:gd name="connsiteY33" fmla="*/ 1412157 h 1492624"/>
              <a:gd name="connsiteX34" fmla="*/ 431597 w 1232281"/>
              <a:gd name="connsiteY34" fmla="*/ 1470679 h 1492624"/>
              <a:gd name="connsiteX35" fmla="*/ 365760 w 1232281"/>
              <a:gd name="connsiteY35" fmla="*/ 1492624 h 1492624"/>
              <a:gd name="connsiteX36" fmla="*/ 219456 w 1232281"/>
              <a:gd name="connsiteY36" fmla="*/ 1463363 h 1492624"/>
              <a:gd name="connsiteX37" fmla="*/ 65837 w 1232281"/>
              <a:gd name="connsiteY37" fmla="*/ 1331690 h 1492624"/>
              <a:gd name="connsiteX38" fmla="*/ 51207 w 1232281"/>
              <a:gd name="connsiteY38" fmla="*/ 1251223 h 1492624"/>
              <a:gd name="connsiteX39" fmla="*/ 43892 w 1232281"/>
              <a:gd name="connsiteY39" fmla="*/ 1221962 h 1492624"/>
              <a:gd name="connsiteX40" fmla="*/ 36576 w 1232281"/>
              <a:gd name="connsiteY40" fmla="*/ 1185386 h 1492624"/>
              <a:gd name="connsiteX41" fmla="*/ 21946 w 1232281"/>
              <a:gd name="connsiteY41" fmla="*/ 1141495 h 1492624"/>
              <a:gd name="connsiteX42" fmla="*/ 7316 w 1232281"/>
              <a:gd name="connsiteY42" fmla="*/ 1046397 h 1492624"/>
              <a:gd name="connsiteX43" fmla="*/ 0 w 1232281"/>
              <a:gd name="connsiteY43" fmla="*/ 1024451 h 1492624"/>
              <a:gd name="connsiteX44" fmla="*/ 7316 w 1232281"/>
              <a:gd name="connsiteY44" fmla="*/ 907408 h 1492624"/>
              <a:gd name="connsiteX45" fmla="*/ 21946 w 1232281"/>
              <a:gd name="connsiteY45" fmla="*/ 856202 h 1492624"/>
              <a:gd name="connsiteX46" fmla="*/ 43892 w 1232281"/>
              <a:gd name="connsiteY46" fmla="*/ 790365 h 1492624"/>
              <a:gd name="connsiteX47" fmla="*/ 58522 w 1232281"/>
              <a:gd name="connsiteY47" fmla="*/ 717213 h 1492624"/>
              <a:gd name="connsiteX48" fmla="*/ 65837 w 1232281"/>
              <a:gd name="connsiteY48" fmla="*/ 658691 h 1492624"/>
              <a:gd name="connsiteX49" fmla="*/ 80468 w 1232281"/>
              <a:gd name="connsiteY49" fmla="*/ 614800 h 1492624"/>
              <a:gd name="connsiteX50" fmla="*/ 109728 w 1232281"/>
              <a:gd name="connsiteY50" fmla="*/ 570909 h 1492624"/>
              <a:gd name="connsiteX51" fmla="*/ 138989 w 1232281"/>
              <a:gd name="connsiteY51" fmla="*/ 505072 h 1492624"/>
              <a:gd name="connsiteX52" fmla="*/ 153620 w 1232281"/>
              <a:gd name="connsiteY52" fmla="*/ 483127 h 1492624"/>
              <a:gd name="connsiteX53" fmla="*/ 175565 w 1232281"/>
              <a:gd name="connsiteY53" fmla="*/ 461181 h 1492624"/>
              <a:gd name="connsiteX54" fmla="*/ 321869 w 1232281"/>
              <a:gd name="connsiteY54" fmla="*/ 439235 h 1492624"/>
              <a:gd name="connsiteX55" fmla="*/ 416967 w 1232281"/>
              <a:gd name="connsiteY55" fmla="*/ 402659 h 1492624"/>
              <a:gd name="connsiteX56" fmla="*/ 424282 w 1232281"/>
              <a:gd name="connsiteY56" fmla="*/ 380714 h 1492624"/>
              <a:gd name="connsiteX57" fmla="*/ 446228 w 1232281"/>
              <a:gd name="connsiteY57" fmla="*/ 329507 h 1492624"/>
              <a:gd name="connsiteX58" fmla="*/ 482804 w 1232281"/>
              <a:gd name="connsiteY58" fmla="*/ 270986 h 1492624"/>
              <a:gd name="connsiteX59" fmla="*/ 490119 w 1232281"/>
              <a:gd name="connsiteY59" fmla="*/ 249040 h 1492624"/>
              <a:gd name="connsiteX60" fmla="*/ 504749 w 1232281"/>
              <a:gd name="connsiteY60" fmla="*/ 219779 h 1492624"/>
              <a:gd name="connsiteX61" fmla="*/ 512064 w 1232281"/>
              <a:gd name="connsiteY61" fmla="*/ 190519 h 1492624"/>
              <a:gd name="connsiteX62" fmla="*/ 526695 w 1232281"/>
              <a:gd name="connsiteY62" fmla="*/ 153943 h 1492624"/>
              <a:gd name="connsiteX63" fmla="*/ 541325 w 1232281"/>
              <a:gd name="connsiteY63" fmla="*/ 102736 h 1492624"/>
              <a:gd name="connsiteX64" fmla="*/ 555956 w 1232281"/>
              <a:gd name="connsiteY64" fmla="*/ 58845 h 1492624"/>
              <a:gd name="connsiteX65" fmla="*/ 577901 w 1232281"/>
              <a:gd name="connsiteY65" fmla="*/ 44215 h 14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232281" h="1492624">
                <a:moveTo>
                  <a:pt x="577901" y="44215"/>
                </a:moveTo>
                <a:cubicBezTo>
                  <a:pt x="587654" y="38119"/>
                  <a:pt x="601352" y="27738"/>
                  <a:pt x="614477" y="22269"/>
                </a:cubicBezTo>
                <a:cubicBezTo>
                  <a:pt x="721264" y="-22225"/>
                  <a:pt x="915362" y="13445"/>
                  <a:pt x="980237" y="14954"/>
                </a:cubicBezTo>
                <a:cubicBezTo>
                  <a:pt x="1002183" y="22269"/>
                  <a:pt x="1026093" y="25243"/>
                  <a:pt x="1046074" y="36899"/>
                </a:cubicBezTo>
                <a:cubicBezTo>
                  <a:pt x="1095691" y="65842"/>
                  <a:pt x="1141142" y="88747"/>
                  <a:pt x="1185063" y="124682"/>
                </a:cubicBezTo>
                <a:cubicBezTo>
                  <a:pt x="1195739" y="133417"/>
                  <a:pt x="1204570" y="144189"/>
                  <a:pt x="1214324" y="153943"/>
                </a:cubicBezTo>
                <a:cubicBezTo>
                  <a:pt x="1233801" y="231851"/>
                  <a:pt x="1239217" y="228433"/>
                  <a:pt x="1221639" y="329507"/>
                </a:cubicBezTo>
                <a:cubicBezTo>
                  <a:pt x="1216032" y="361748"/>
                  <a:pt x="1195881" y="381127"/>
                  <a:pt x="1185063" y="409975"/>
                </a:cubicBezTo>
                <a:cubicBezTo>
                  <a:pt x="1164820" y="463958"/>
                  <a:pt x="1192766" y="416709"/>
                  <a:pt x="1163117" y="461181"/>
                </a:cubicBezTo>
                <a:cubicBezTo>
                  <a:pt x="1160679" y="468496"/>
                  <a:pt x="1157672" y="475646"/>
                  <a:pt x="1155802" y="483127"/>
                </a:cubicBezTo>
                <a:cubicBezTo>
                  <a:pt x="1152787" y="495189"/>
                  <a:pt x="1153385" y="508275"/>
                  <a:pt x="1148487" y="519703"/>
                </a:cubicBezTo>
                <a:cubicBezTo>
                  <a:pt x="1145770" y="526042"/>
                  <a:pt x="1138733" y="529456"/>
                  <a:pt x="1133856" y="534333"/>
                </a:cubicBezTo>
                <a:cubicBezTo>
                  <a:pt x="1113727" y="655107"/>
                  <a:pt x="1137234" y="528137"/>
                  <a:pt x="1119226" y="600170"/>
                </a:cubicBezTo>
                <a:cubicBezTo>
                  <a:pt x="1116211" y="612232"/>
                  <a:pt x="1114927" y="624684"/>
                  <a:pt x="1111911" y="636746"/>
                </a:cubicBezTo>
                <a:cubicBezTo>
                  <a:pt x="1101466" y="678525"/>
                  <a:pt x="1106401" y="637785"/>
                  <a:pt x="1097280" y="687952"/>
                </a:cubicBezTo>
                <a:cubicBezTo>
                  <a:pt x="1094196" y="704916"/>
                  <a:pt x="1093842" y="722358"/>
                  <a:pt x="1089965" y="739159"/>
                </a:cubicBezTo>
                <a:cubicBezTo>
                  <a:pt x="1086497" y="754186"/>
                  <a:pt x="1079870" y="768310"/>
                  <a:pt x="1075335" y="783050"/>
                </a:cubicBezTo>
                <a:cubicBezTo>
                  <a:pt x="1070114" y="800017"/>
                  <a:pt x="1064770" y="816976"/>
                  <a:pt x="1060704" y="834256"/>
                </a:cubicBezTo>
                <a:cubicBezTo>
                  <a:pt x="1039888" y="922722"/>
                  <a:pt x="1061445" y="884351"/>
                  <a:pt x="1031444" y="929354"/>
                </a:cubicBezTo>
                <a:cubicBezTo>
                  <a:pt x="1029005" y="939108"/>
                  <a:pt x="1029705" y="950250"/>
                  <a:pt x="1024128" y="958615"/>
                </a:cubicBezTo>
                <a:cubicBezTo>
                  <a:pt x="1000056" y="994722"/>
                  <a:pt x="980139" y="998897"/>
                  <a:pt x="943661" y="1017136"/>
                </a:cubicBezTo>
                <a:cubicBezTo>
                  <a:pt x="853433" y="1107364"/>
                  <a:pt x="945618" y="1019960"/>
                  <a:pt x="885140" y="1068343"/>
                </a:cubicBezTo>
                <a:cubicBezTo>
                  <a:pt x="879754" y="1072651"/>
                  <a:pt x="876423" y="1079425"/>
                  <a:pt x="870509" y="1082973"/>
                </a:cubicBezTo>
                <a:cubicBezTo>
                  <a:pt x="856656" y="1091285"/>
                  <a:pt x="813537" y="1096126"/>
                  <a:pt x="804672" y="1097603"/>
                </a:cubicBezTo>
                <a:cubicBezTo>
                  <a:pt x="752082" y="1115136"/>
                  <a:pt x="817729" y="1093874"/>
                  <a:pt x="753466" y="1112234"/>
                </a:cubicBezTo>
                <a:cubicBezTo>
                  <a:pt x="746052" y="1114352"/>
                  <a:pt x="738934" y="1117431"/>
                  <a:pt x="731520" y="1119549"/>
                </a:cubicBezTo>
                <a:cubicBezTo>
                  <a:pt x="667222" y="1137919"/>
                  <a:pt x="732934" y="1116640"/>
                  <a:pt x="680314" y="1134179"/>
                </a:cubicBezTo>
                <a:cubicBezTo>
                  <a:pt x="651942" y="1162551"/>
                  <a:pt x="653356" y="1162462"/>
                  <a:pt x="614477" y="1192701"/>
                </a:cubicBezTo>
                <a:cubicBezTo>
                  <a:pt x="607537" y="1198098"/>
                  <a:pt x="599847" y="1202454"/>
                  <a:pt x="592532" y="1207331"/>
                </a:cubicBezTo>
                <a:cubicBezTo>
                  <a:pt x="563879" y="1321930"/>
                  <a:pt x="611698" y="1151999"/>
                  <a:pt x="563271" y="1258538"/>
                </a:cubicBezTo>
                <a:cubicBezTo>
                  <a:pt x="554950" y="1276843"/>
                  <a:pt x="554998" y="1297983"/>
                  <a:pt x="548640" y="1317059"/>
                </a:cubicBezTo>
                <a:cubicBezTo>
                  <a:pt x="546202" y="1324374"/>
                  <a:pt x="544773" y="1332108"/>
                  <a:pt x="541325" y="1339005"/>
                </a:cubicBezTo>
                <a:cubicBezTo>
                  <a:pt x="536691" y="1348273"/>
                  <a:pt x="508730" y="1385566"/>
                  <a:pt x="504749" y="1390211"/>
                </a:cubicBezTo>
                <a:cubicBezTo>
                  <a:pt x="498016" y="1398066"/>
                  <a:pt x="489011" y="1403881"/>
                  <a:pt x="482804" y="1412157"/>
                </a:cubicBezTo>
                <a:cubicBezTo>
                  <a:pt x="459478" y="1443259"/>
                  <a:pt x="468037" y="1453861"/>
                  <a:pt x="431597" y="1470679"/>
                </a:cubicBezTo>
                <a:cubicBezTo>
                  <a:pt x="410593" y="1480373"/>
                  <a:pt x="387706" y="1485309"/>
                  <a:pt x="365760" y="1492624"/>
                </a:cubicBezTo>
                <a:cubicBezTo>
                  <a:pt x="323263" y="1489083"/>
                  <a:pt x="258607" y="1491714"/>
                  <a:pt x="219456" y="1463363"/>
                </a:cubicBezTo>
                <a:cubicBezTo>
                  <a:pt x="164831" y="1423807"/>
                  <a:pt x="65837" y="1331690"/>
                  <a:pt x="65837" y="1331690"/>
                </a:cubicBezTo>
                <a:cubicBezTo>
                  <a:pt x="60960" y="1304868"/>
                  <a:pt x="56553" y="1277956"/>
                  <a:pt x="51207" y="1251223"/>
                </a:cubicBezTo>
                <a:cubicBezTo>
                  <a:pt x="49235" y="1241364"/>
                  <a:pt x="46073" y="1231776"/>
                  <a:pt x="43892" y="1221962"/>
                </a:cubicBezTo>
                <a:cubicBezTo>
                  <a:pt x="41195" y="1209825"/>
                  <a:pt x="39848" y="1197381"/>
                  <a:pt x="36576" y="1185386"/>
                </a:cubicBezTo>
                <a:cubicBezTo>
                  <a:pt x="32518" y="1170508"/>
                  <a:pt x="26004" y="1156373"/>
                  <a:pt x="21946" y="1141495"/>
                </a:cubicBezTo>
                <a:cubicBezTo>
                  <a:pt x="11260" y="1102311"/>
                  <a:pt x="15408" y="1090899"/>
                  <a:pt x="7316" y="1046397"/>
                </a:cubicBezTo>
                <a:cubicBezTo>
                  <a:pt x="5937" y="1038810"/>
                  <a:pt x="2439" y="1031766"/>
                  <a:pt x="0" y="1024451"/>
                </a:cubicBezTo>
                <a:cubicBezTo>
                  <a:pt x="2439" y="985437"/>
                  <a:pt x="2260" y="946170"/>
                  <a:pt x="7316" y="907408"/>
                </a:cubicBezTo>
                <a:cubicBezTo>
                  <a:pt x="9612" y="889805"/>
                  <a:pt x="17275" y="873328"/>
                  <a:pt x="21946" y="856202"/>
                </a:cubicBezTo>
                <a:cubicBezTo>
                  <a:pt x="35446" y="806703"/>
                  <a:pt x="21609" y="846070"/>
                  <a:pt x="43892" y="790365"/>
                </a:cubicBezTo>
                <a:cubicBezTo>
                  <a:pt x="48769" y="765981"/>
                  <a:pt x="55438" y="741888"/>
                  <a:pt x="58522" y="717213"/>
                </a:cubicBezTo>
                <a:cubicBezTo>
                  <a:pt x="60960" y="697706"/>
                  <a:pt x="61718" y="677914"/>
                  <a:pt x="65837" y="658691"/>
                </a:cubicBezTo>
                <a:cubicBezTo>
                  <a:pt x="69068" y="643612"/>
                  <a:pt x="71914" y="627632"/>
                  <a:pt x="80468" y="614800"/>
                </a:cubicBezTo>
                <a:cubicBezTo>
                  <a:pt x="90221" y="600170"/>
                  <a:pt x="103197" y="587235"/>
                  <a:pt x="109728" y="570909"/>
                </a:cubicBezTo>
                <a:cubicBezTo>
                  <a:pt x="120176" y="544791"/>
                  <a:pt x="125324" y="528985"/>
                  <a:pt x="138989" y="505072"/>
                </a:cubicBezTo>
                <a:cubicBezTo>
                  <a:pt x="143351" y="497439"/>
                  <a:pt x="147992" y="489881"/>
                  <a:pt x="153620" y="483127"/>
                </a:cubicBezTo>
                <a:cubicBezTo>
                  <a:pt x="160243" y="475180"/>
                  <a:pt x="166016" y="465160"/>
                  <a:pt x="175565" y="461181"/>
                </a:cubicBezTo>
                <a:cubicBezTo>
                  <a:pt x="212698" y="445709"/>
                  <a:pt x="284900" y="442596"/>
                  <a:pt x="321869" y="439235"/>
                </a:cubicBezTo>
                <a:cubicBezTo>
                  <a:pt x="359516" y="430869"/>
                  <a:pt x="391464" y="433262"/>
                  <a:pt x="416967" y="402659"/>
                </a:cubicBezTo>
                <a:cubicBezTo>
                  <a:pt x="421903" y="396735"/>
                  <a:pt x="421418" y="387873"/>
                  <a:pt x="424282" y="380714"/>
                </a:cubicBezTo>
                <a:cubicBezTo>
                  <a:pt x="431179" y="363472"/>
                  <a:pt x="437489" y="345893"/>
                  <a:pt x="446228" y="329507"/>
                </a:cubicBezTo>
                <a:cubicBezTo>
                  <a:pt x="457053" y="309210"/>
                  <a:pt x="471789" y="291181"/>
                  <a:pt x="482804" y="270986"/>
                </a:cubicBezTo>
                <a:cubicBezTo>
                  <a:pt x="486496" y="264217"/>
                  <a:pt x="487082" y="256128"/>
                  <a:pt x="490119" y="249040"/>
                </a:cubicBezTo>
                <a:cubicBezTo>
                  <a:pt x="494414" y="239017"/>
                  <a:pt x="500920" y="229990"/>
                  <a:pt x="504749" y="219779"/>
                </a:cubicBezTo>
                <a:cubicBezTo>
                  <a:pt x="508279" y="210366"/>
                  <a:pt x="508885" y="200057"/>
                  <a:pt x="512064" y="190519"/>
                </a:cubicBezTo>
                <a:cubicBezTo>
                  <a:pt x="516217" y="178062"/>
                  <a:pt x="522543" y="166400"/>
                  <a:pt x="526695" y="153943"/>
                </a:cubicBezTo>
                <a:cubicBezTo>
                  <a:pt x="532309" y="137102"/>
                  <a:pt x="536104" y="119703"/>
                  <a:pt x="541325" y="102736"/>
                </a:cubicBezTo>
                <a:cubicBezTo>
                  <a:pt x="545860" y="87996"/>
                  <a:pt x="543619" y="68098"/>
                  <a:pt x="555956" y="58845"/>
                </a:cubicBezTo>
                <a:cubicBezTo>
                  <a:pt x="567660" y="50067"/>
                  <a:pt x="568148" y="50311"/>
                  <a:pt x="577901" y="44215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910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Different Density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477F-A010-4638-82F2-46C8C679B893}"/>
              </a:ext>
            </a:extLst>
          </p:cNvPr>
          <p:cNvSpPr/>
          <p:nvPr/>
        </p:nvSpPr>
        <p:spPr>
          <a:xfrm>
            <a:off x="2333147" y="28906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400EF-DE85-422D-A757-E679A9285137}"/>
              </a:ext>
            </a:extLst>
          </p:cNvPr>
          <p:cNvSpPr/>
          <p:nvPr/>
        </p:nvSpPr>
        <p:spPr>
          <a:xfrm>
            <a:off x="2485547" y="30430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5C1D6-9A7F-4012-8CCE-48A4F437CC38}"/>
              </a:ext>
            </a:extLst>
          </p:cNvPr>
          <p:cNvSpPr/>
          <p:nvPr/>
        </p:nvSpPr>
        <p:spPr>
          <a:xfrm>
            <a:off x="2328861" y="30659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975A6-262B-49AC-B6D0-FE7D959EABBC}"/>
              </a:ext>
            </a:extLst>
          </p:cNvPr>
          <p:cNvSpPr/>
          <p:nvPr/>
        </p:nvSpPr>
        <p:spPr>
          <a:xfrm>
            <a:off x="2481261" y="32183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A749-3AAF-44B9-B86D-591790C2C21A}"/>
              </a:ext>
            </a:extLst>
          </p:cNvPr>
          <p:cNvSpPr/>
          <p:nvPr/>
        </p:nvSpPr>
        <p:spPr>
          <a:xfrm>
            <a:off x="2526980" y="27839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20B4D-A480-4E64-8A3E-8F3120099486}"/>
              </a:ext>
            </a:extLst>
          </p:cNvPr>
          <p:cNvSpPr/>
          <p:nvPr/>
        </p:nvSpPr>
        <p:spPr>
          <a:xfrm>
            <a:off x="2679380" y="29363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CDAFA-751D-4A9B-AA9D-FF52C330E86C}"/>
              </a:ext>
            </a:extLst>
          </p:cNvPr>
          <p:cNvSpPr/>
          <p:nvPr/>
        </p:nvSpPr>
        <p:spPr>
          <a:xfrm>
            <a:off x="2831780" y="30887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211BA-451A-4738-9793-0F12F3630E4A}"/>
              </a:ext>
            </a:extLst>
          </p:cNvPr>
          <p:cNvSpPr/>
          <p:nvPr/>
        </p:nvSpPr>
        <p:spPr>
          <a:xfrm>
            <a:off x="1255395" y="22972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B84181-0F20-4F9F-B8AA-0525D1ADC470}"/>
              </a:ext>
            </a:extLst>
          </p:cNvPr>
          <p:cNvSpPr/>
          <p:nvPr/>
        </p:nvSpPr>
        <p:spPr>
          <a:xfrm>
            <a:off x="1407795" y="24496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F4E66-56A1-40C4-A4FA-2BB78CCDCED5}"/>
              </a:ext>
            </a:extLst>
          </p:cNvPr>
          <p:cNvSpPr/>
          <p:nvPr/>
        </p:nvSpPr>
        <p:spPr>
          <a:xfrm>
            <a:off x="950595" y="24844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63C07C-8708-499B-AD14-80BF05D8523C}"/>
              </a:ext>
            </a:extLst>
          </p:cNvPr>
          <p:cNvSpPr/>
          <p:nvPr/>
        </p:nvSpPr>
        <p:spPr>
          <a:xfrm>
            <a:off x="1102995" y="26368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D0E918-F02D-4709-AD7D-F4DDDBC94894}"/>
              </a:ext>
            </a:extLst>
          </p:cNvPr>
          <p:cNvSpPr/>
          <p:nvPr/>
        </p:nvSpPr>
        <p:spPr>
          <a:xfrm>
            <a:off x="1057276" y="23069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AFF825-62E8-4038-92A3-B20D4EC6C2A5}"/>
              </a:ext>
            </a:extLst>
          </p:cNvPr>
          <p:cNvSpPr/>
          <p:nvPr/>
        </p:nvSpPr>
        <p:spPr>
          <a:xfrm>
            <a:off x="1209676" y="24593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EF821A-1AD3-494C-8194-E0DC6BD82A52}"/>
              </a:ext>
            </a:extLst>
          </p:cNvPr>
          <p:cNvSpPr/>
          <p:nvPr/>
        </p:nvSpPr>
        <p:spPr>
          <a:xfrm>
            <a:off x="1362076" y="26117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92F5E1-AB05-4EA8-825E-A9FB18D24FB6}"/>
              </a:ext>
            </a:extLst>
          </p:cNvPr>
          <p:cNvSpPr/>
          <p:nvPr/>
        </p:nvSpPr>
        <p:spPr>
          <a:xfrm>
            <a:off x="796899" y="245880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BFCF3D-CFCF-4A78-8AF7-CA707D0D9893}"/>
              </a:ext>
            </a:extLst>
          </p:cNvPr>
          <p:cNvSpPr/>
          <p:nvPr/>
        </p:nvSpPr>
        <p:spPr>
          <a:xfrm>
            <a:off x="1602946" y="2369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C91046-02CC-49BE-A3DC-EEC2B018FD52}"/>
              </a:ext>
            </a:extLst>
          </p:cNvPr>
          <p:cNvSpPr/>
          <p:nvPr/>
        </p:nvSpPr>
        <p:spPr>
          <a:xfrm>
            <a:off x="1755346" y="2521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50BB28-1A81-4DBA-82A6-D13C28DE918B}"/>
              </a:ext>
            </a:extLst>
          </p:cNvPr>
          <p:cNvSpPr/>
          <p:nvPr/>
        </p:nvSpPr>
        <p:spPr>
          <a:xfrm>
            <a:off x="1907746" y="267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D1236F-9D0E-419E-82C9-59A6492E652E}"/>
              </a:ext>
            </a:extLst>
          </p:cNvPr>
          <p:cNvSpPr/>
          <p:nvPr/>
        </p:nvSpPr>
        <p:spPr>
          <a:xfrm>
            <a:off x="1844994" y="23618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B0BED1-6C64-4BD5-A186-219C637308E6}"/>
              </a:ext>
            </a:extLst>
          </p:cNvPr>
          <p:cNvSpPr/>
          <p:nvPr/>
        </p:nvSpPr>
        <p:spPr>
          <a:xfrm>
            <a:off x="1997394" y="25142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195F63-3D48-408B-AA67-76829A3356C8}"/>
              </a:ext>
            </a:extLst>
          </p:cNvPr>
          <p:cNvSpPr/>
          <p:nvPr/>
        </p:nvSpPr>
        <p:spPr>
          <a:xfrm>
            <a:off x="886547" y="27908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B7C5AC-7C5D-4AE7-A794-C5B04C45E7AC}"/>
              </a:ext>
            </a:extLst>
          </p:cNvPr>
          <p:cNvSpPr/>
          <p:nvPr/>
        </p:nvSpPr>
        <p:spPr>
          <a:xfrm>
            <a:off x="1584617" y="25137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07FE80-DE66-4718-9641-4EF2744A40EB}"/>
              </a:ext>
            </a:extLst>
          </p:cNvPr>
          <p:cNvSpPr/>
          <p:nvPr/>
        </p:nvSpPr>
        <p:spPr>
          <a:xfrm>
            <a:off x="1737017" y="26661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2A3533-CA8B-424A-87D2-C2BB26C45462}"/>
              </a:ext>
            </a:extLst>
          </p:cNvPr>
          <p:cNvSpPr/>
          <p:nvPr/>
        </p:nvSpPr>
        <p:spPr>
          <a:xfrm>
            <a:off x="1889417" y="28185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E71EF2-A88B-4F9D-BF28-7CF9D8523848}"/>
              </a:ext>
            </a:extLst>
          </p:cNvPr>
          <p:cNvSpPr/>
          <p:nvPr/>
        </p:nvSpPr>
        <p:spPr>
          <a:xfrm>
            <a:off x="778570" y="30950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ED12E6-BF26-4C21-A04E-18D737574355}"/>
              </a:ext>
            </a:extLst>
          </p:cNvPr>
          <p:cNvSpPr/>
          <p:nvPr/>
        </p:nvSpPr>
        <p:spPr>
          <a:xfrm>
            <a:off x="930970" y="32474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5CE09B-0C95-43FE-BA1B-DB4B33BB35FA}"/>
              </a:ext>
            </a:extLst>
          </p:cNvPr>
          <p:cNvSpPr/>
          <p:nvPr/>
        </p:nvSpPr>
        <p:spPr>
          <a:xfrm>
            <a:off x="1200062" y="29760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8B096-213F-4C78-8263-F67E05BCFEA6}"/>
              </a:ext>
            </a:extLst>
          </p:cNvPr>
          <p:cNvSpPr/>
          <p:nvPr/>
        </p:nvSpPr>
        <p:spPr>
          <a:xfrm>
            <a:off x="970369" y="30090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AF291E7-0F22-4AB0-811A-FD30EA745B4F}"/>
              </a:ext>
            </a:extLst>
          </p:cNvPr>
          <p:cNvSpPr/>
          <p:nvPr/>
        </p:nvSpPr>
        <p:spPr>
          <a:xfrm>
            <a:off x="1239461" y="27376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F6B0EA-3F43-4C88-BB93-656EC4865E8E}"/>
              </a:ext>
            </a:extLst>
          </p:cNvPr>
          <p:cNvSpPr/>
          <p:nvPr/>
        </p:nvSpPr>
        <p:spPr>
          <a:xfrm>
            <a:off x="1391861" y="28900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02C5E6-1C0D-4624-B200-DFDDED025C5A}"/>
              </a:ext>
            </a:extLst>
          </p:cNvPr>
          <p:cNvSpPr/>
          <p:nvPr/>
        </p:nvSpPr>
        <p:spPr>
          <a:xfrm>
            <a:off x="1544261" y="3042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310907-D1F0-477F-9E84-F5E7A008A92D}"/>
              </a:ext>
            </a:extLst>
          </p:cNvPr>
          <p:cNvSpPr/>
          <p:nvPr/>
        </p:nvSpPr>
        <p:spPr>
          <a:xfrm>
            <a:off x="1163957" y="3254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A1C59-88F8-4313-87B3-272AB31DC366}"/>
              </a:ext>
            </a:extLst>
          </p:cNvPr>
          <p:cNvSpPr/>
          <p:nvPr/>
        </p:nvSpPr>
        <p:spPr>
          <a:xfrm>
            <a:off x="1038947" y="29432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C1ACC7-F51F-4CD2-845D-77BBE8406187}"/>
              </a:ext>
            </a:extLst>
          </p:cNvPr>
          <p:cNvSpPr/>
          <p:nvPr/>
        </p:nvSpPr>
        <p:spPr>
          <a:xfrm>
            <a:off x="1191347" y="30956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5D6602-56B3-480D-9500-CA4F725A4AC0}"/>
              </a:ext>
            </a:extLst>
          </p:cNvPr>
          <p:cNvSpPr/>
          <p:nvPr/>
        </p:nvSpPr>
        <p:spPr>
          <a:xfrm>
            <a:off x="1383287" y="31354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3F0374-5424-40A1-916E-99438EA9BE87}"/>
              </a:ext>
            </a:extLst>
          </p:cNvPr>
          <p:cNvSpPr/>
          <p:nvPr/>
        </p:nvSpPr>
        <p:spPr>
          <a:xfrm>
            <a:off x="1510800" y="27079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95C69C-8C11-422C-9EFB-208A1667D4B7}"/>
              </a:ext>
            </a:extLst>
          </p:cNvPr>
          <p:cNvSpPr/>
          <p:nvPr/>
        </p:nvSpPr>
        <p:spPr>
          <a:xfrm>
            <a:off x="1663200" y="28603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531C99-3393-426D-A2B1-89C05E1A85B8}"/>
              </a:ext>
            </a:extLst>
          </p:cNvPr>
          <p:cNvSpPr/>
          <p:nvPr/>
        </p:nvSpPr>
        <p:spPr>
          <a:xfrm>
            <a:off x="1815600" y="30127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D814-5952-47EC-9578-B4ABC0DB3457}"/>
              </a:ext>
            </a:extLst>
          </p:cNvPr>
          <p:cNvSpPr/>
          <p:nvPr/>
        </p:nvSpPr>
        <p:spPr>
          <a:xfrm>
            <a:off x="2383935" y="32336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F1F323-2528-41C8-99B7-841F04815C05}"/>
              </a:ext>
            </a:extLst>
          </p:cNvPr>
          <p:cNvSpPr/>
          <p:nvPr/>
        </p:nvSpPr>
        <p:spPr>
          <a:xfrm>
            <a:off x="2536335" y="33860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F3E88-9873-4DB5-A9A4-46568FF5AC0B}"/>
              </a:ext>
            </a:extLst>
          </p:cNvPr>
          <p:cNvSpPr/>
          <p:nvPr/>
        </p:nvSpPr>
        <p:spPr>
          <a:xfrm>
            <a:off x="2379649" y="34089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1EE67B-E5A5-4B2B-A9E7-E78C64B35605}"/>
              </a:ext>
            </a:extLst>
          </p:cNvPr>
          <p:cNvSpPr/>
          <p:nvPr/>
        </p:nvSpPr>
        <p:spPr>
          <a:xfrm>
            <a:off x="2532049" y="35613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945C9-7083-409B-94B0-31E225C189E3}"/>
              </a:ext>
            </a:extLst>
          </p:cNvPr>
          <p:cNvSpPr/>
          <p:nvPr/>
        </p:nvSpPr>
        <p:spPr>
          <a:xfrm>
            <a:off x="2577768" y="312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3A386C-4C3A-4EF3-9141-C4619062CD66}"/>
              </a:ext>
            </a:extLst>
          </p:cNvPr>
          <p:cNvSpPr/>
          <p:nvPr/>
        </p:nvSpPr>
        <p:spPr>
          <a:xfrm>
            <a:off x="2730168" y="32793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08EE03-3425-4F8F-8876-25B2DDB4FDA7}"/>
              </a:ext>
            </a:extLst>
          </p:cNvPr>
          <p:cNvSpPr/>
          <p:nvPr/>
        </p:nvSpPr>
        <p:spPr>
          <a:xfrm>
            <a:off x="2882568" y="34317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AD0CEC6-7CC6-4F5C-BAE8-99DD74671B2F}"/>
              </a:ext>
            </a:extLst>
          </p:cNvPr>
          <p:cNvSpPr/>
          <p:nvPr/>
        </p:nvSpPr>
        <p:spPr>
          <a:xfrm>
            <a:off x="842202" y="26432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9639A9-230B-4C03-83B3-679FD5C3B245}"/>
              </a:ext>
            </a:extLst>
          </p:cNvPr>
          <p:cNvSpPr/>
          <p:nvPr/>
        </p:nvSpPr>
        <p:spPr>
          <a:xfrm>
            <a:off x="1080135" y="279774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F1E3A33-4BD3-4BB7-92C2-26C9222242B6}"/>
              </a:ext>
            </a:extLst>
          </p:cNvPr>
          <p:cNvSpPr/>
          <p:nvPr/>
        </p:nvSpPr>
        <p:spPr>
          <a:xfrm>
            <a:off x="822847" y="29491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B2DC1A2-AA27-4A54-BEC2-A0C170661ECD}"/>
              </a:ext>
            </a:extLst>
          </p:cNvPr>
          <p:cNvSpPr/>
          <p:nvPr/>
        </p:nvSpPr>
        <p:spPr>
          <a:xfrm>
            <a:off x="2486075" y="20081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50BAD7D-570B-44C3-9378-B2C597466C65}"/>
              </a:ext>
            </a:extLst>
          </p:cNvPr>
          <p:cNvSpPr/>
          <p:nvPr/>
        </p:nvSpPr>
        <p:spPr>
          <a:xfrm>
            <a:off x="2638475" y="21605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414AD1B3-44E4-430A-825B-3711FED9246F}"/>
              </a:ext>
            </a:extLst>
          </p:cNvPr>
          <p:cNvSpPr/>
          <p:nvPr/>
        </p:nvSpPr>
        <p:spPr>
          <a:xfrm>
            <a:off x="2481789" y="21834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FEA615F-1726-429E-9716-91E758F9FB98}"/>
              </a:ext>
            </a:extLst>
          </p:cNvPr>
          <p:cNvSpPr/>
          <p:nvPr/>
        </p:nvSpPr>
        <p:spPr>
          <a:xfrm>
            <a:off x="2634189" y="23358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47CC84A-8B79-4531-B996-EACE60E7B768}"/>
              </a:ext>
            </a:extLst>
          </p:cNvPr>
          <p:cNvSpPr/>
          <p:nvPr/>
        </p:nvSpPr>
        <p:spPr>
          <a:xfrm>
            <a:off x="2679908" y="19014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771BF46-7313-43B6-8A9F-6DDBF964260A}"/>
              </a:ext>
            </a:extLst>
          </p:cNvPr>
          <p:cNvSpPr/>
          <p:nvPr/>
        </p:nvSpPr>
        <p:spPr>
          <a:xfrm>
            <a:off x="2832308" y="20538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753944B3-8C45-472F-B1A5-FBA9EF498A0C}"/>
              </a:ext>
            </a:extLst>
          </p:cNvPr>
          <p:cNvSpPr/>
          <p:nvPr/>
        </p:nvSpPr>
        <p:spPr>
          <a:xfrm>
            <a:off x="2984708" y="22062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8273EE1-E726-498F-9CA6-B724B6FD57E4}"/>
              </a:ext>
            </a:extLst>
          </p:cNvPr>
          <p:cNvSpPr/>
          <p:nvPr/>
        </p:nvSpPr>
        <p:spPr>
          <a:xfrm>
            <a:off x="2536863" y="23511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0CC0A29-3678-477E-A99C-FF847FE0480F}"/>
              </a:ext>
            </a:extLst>
          </p:cNvPr>
          <p:cNvSpPr/>
          <p:nvPr/>
        </p:nvSpPr>
        <p:spPr>
          <a:xfrm>
            <a:off x="2689263" y="25035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8CD9F1AA-E59F-41FF-A9F1-4735C36F80DA}"/>
              </a:ext>
            </a:extLst>
          </p:cNvPr>
          <p:cNvSpPr/>
          <p:nvPr/>
        </p:nvSpPr>
        <p:spPr>
          <a:xfrm>
            <a:off x="2532577" y="252641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5E621E-E08C-4FCD-A4A8-AF71324F9A0D}"/>
              </a:ext>
            </a:extLst>
          </p:cNvPr>
          <p:cNvSpPr/>
          <p:nvPr/>
        </p:nvSpPr>
        <p:spPr>
          <a:xfrm>
            <a:off x="2835822" y="2479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5BCD0E40-157C-47D7-A1E6-359FF6F7C8BB}"/>
              </a:ext>
            </a:extLst>
          </p:cNvPr>
          <p:cNvSpPr/>
          <p:nvPr/>
        </p:nvSpPr>
        <p:spPr>
          <a:xfrm>
            <a:off x="2730696" y="22444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0E870E7-DCE2-4583-BA0E-AF5DA5E520FE}"/>
              </a:ext>
            </a:extLst>
          </p:cNvPr>
          <p:cNvSpPr/>
          <p:nvPr/>
        </p:nvSpPr>
        <p:spPr>
          <a:xfrm>
            <a:off x="2883096" y="23968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EDA26CA-3CF4-4BEC-AA97-3BB93356CD9C}"/>
              </a:ext>
            </a:extLst>
          </p:cNvPr>
          <p:cNvSpPr/>
          <p:nvPr/>
        </p:nvSpPr>
        <p:spPr>
          <a:xfrm>
            <a:off x="3035496" y="25492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CFFA78-2251-48E0-AFEF-FEBA8BA8B135}"/>
              </a:ext>
            </a:extLst>
          </p:cNvPr>
          <p:cNvSpPr/>
          <p:nvPr/>
        </p:nvSpPr>
        <p:spPr>
          <a:xfrm>
            <a:off x="1716083" y="3145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3A67729-AF3D-4304-947D-3F7710832C32}"/>
              </a:ext>
            </a:extLst>
          </p:cNvPr>
          <p:cNvSpPr/>
          <p:nvPr/>
        </p:nvSpPr>
        <p:spPr>
          <a:xfrm>
            <a:off x="1868483" y="3297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C9C8A0-4642-473C-ACDF-72C450DE8ABE}"/>
              </a:ext>
            </a:extLst>
          </p:cNvPr>
          <p:cNvSpPr/>
          <p:nvPr/>
        </p:nvSpPr>
        <p:spPr>
          <a:xfrm>
            <a:off x="1411283" y="3332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1FE965B-C8D6-46C6-B5D9-3C19E0D762CF}"/>
              </a:ext>
            </a:extLst>
          </p:cNvPr>
          <p:cNvSpPr/>
          <p:nvPr/>
        </p:nvSpPr>
        <p:spPr>
          <a:xfrm>
            <a:off x="1563683" y="3484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3F18B9-C1B5-4E46-A4E9-C0B397A7C60E}"/>
              </a:ext>
            </a:extLst>
          </p:cNvPr>
          <p:cNvSpPr/>
          <p:nvPr/>
        </p:nvSpPr>
        <p:spPr>
          <a:xfrm>
            <a:off x="1517964" y="31550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530FF3D-5A25-4533-8C8E-CB2D8FAAAF45}"/>
              </a:ext>
            </a:extLst>
          </p:cNvPr>
          <p:cNvSpPr/>
          <p:nvPr/>
        </p:nvSpPr>
        <p:spPr>
          <a:xfrm>
            <a:off x="1670364" y="33074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74A73B0-0FB9-473F-BCC5-DDF566C7B3A6}"/>
              </a:ext>
            </a:extLst>
          </p:cNvPr>
          <p:cNvSpPr/>
          <p:nvPr/>
        </p:nvSpPr>
        <p:spPr>
          <a:xfrm>
            <a:off x="1822764" y="34598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62FCAD4-3797-431E-B43B-02078F521BA6}"/>
              </a:ext>
            </a:extLst>
          </p:cNvPr>
          <p:cNvSpPr/>
          <p:nvPr/>
        </p:nvSpPr>
        <p:spPr>
          <a:xfrm>
            <a:off x="1257587" y="33068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B6EA0A-43B0-400C-8A83-CFD6A75A9DCE}"/>
              </a:ext>
            </a:extLst>
          </p:cNvPr>
          <p:cNvSpPr/>
          <p:nvPr/>
        </p:nvSpPr>
        <p:spPr>
          <a:xfrm>
            <a:off x="1302890" y="34913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3</a:t>
            </a:r>
            <a:endParaRPr lang="en-SG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9B0BDAB-0C1A-4470-BA00-76041EEA9FE6}"/>
              </a:ext>
            </a:extLst>
          </p:cNvPr>
          <p:cNvSpPr/>
          <p:nvPr/>
        </p:nvSpPr>
        <p:spPr>
          <a:xfrm>
            <a:off x="1329602" y="17313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D98476C-CE06-49AC-9450-403E3DC9626E}"/>
              </a:ext>
            </a:extLst>
          </p:cNvPr>
          <p:cNvSpPr/>
          <p:nvPr/>
        </p:nvSpPr>
        <p:spPr>
          <a:xfrm>
            <a:off x="1482002" y="1883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62F12A-99A3-4715-BE4B-1C639D54CA2E}"/>
              </a:ext>
            </a:extLst>
          </p:cNvPr>
          <p:cNvSpPr/>
          <p:nvPr/>
        </p:nvSpPr>
        <p:spPr>
          <a:xfrm>
            <a:off x="1024802" y="19184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EBEB0B-DFE7-481A-BB29-6FAC6072C1E1}"/>
              </a:ext>
            </a:extLst>
          </p:cNvPr>
          <p:cNvSpPr/>
          <p:nvPr/>
        </p:nvSpPr>
        <p:spPr>
          <a:xfrm>
            <a:off x="1177202" y="20708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B67D24-9EB6-47EC-9057-CD9F3482A283}"/>
              </a:ext>
            </a:extLst>
          </p:cNvPr>
          <p:cNvSpPr/>
          <p:nvPr/>
        </p:nvSpPr>
        <p:spPr>
          <a:xfrm>
            <a:off x="1131483" y="17410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42A1B26-ACC8-4116-BBAB-2904C3CF28F7}"/>
              </a:ext>
            </a:extLst>
          </p:cNvPr>
          <p:cNvSpPr/>
          <p:nvPr/>
        </p:nvSpPr>
        <p:spPr>
          <a:xfrm>
            <a:off x="1283883" y="18934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256EBBB-DF80-4715-9676-38BF0AED6A0A}"/>
              </a:ext>
            </a:extLst>
          </p:cNvPr>
          <p:cNvSpPr/>
          <p:nvPr/>
        </p:nvSpPr>
        <p:spPr>
          <a:xfrm>
            <a:off x="1436283" y="20458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89DE38-9B16-4B41-B2CB-38B6BF225AFA}"/>
              </a:ext>
            </a:extLst>
          </p:cNvPr>
          <p:cNvSpPr/>
          <p:nvPr/>
        </p:nvSpPr>
        <p:spPr>
          <a:xfrm>
            <a:off x="871106" y="189286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3452B3B-8EB4-4DFF-9AB4-34D8677E4B9F}"/>
              </a:ext>
            </a:extLst>
          </p:cNvPr>
          <p:cNvSpPr/>
          <p:nvPr/>
        </p:nvSpPr>
        <p:spPr>
          <a:xfrm>
            <a:off x="960754" y="22248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A9A0B1-FDD1-4465-A027-E464EB9318BA}"/>
              </a:ext>
            </a:extLst>
          </p:cNvPr>
          <p:cNvSpPr/>
          <p:nvPr/>
        </p:nvSpPr>
        <p:spPr>
          <a:xfrm>
            <a:off x="1313668" y="21717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A25F160-BB18-4CD7-AEEB-E0206BB31170}"/>
              </a:ext>
            </a:extLst>
          </p:cNvPr>
          <p:cNvSpPr/>
          <p:nvPr/>
        </p:nvSpPr>
        <p:spPr>
          <a:xfrm>
            <a:off x="1466068" y="23241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AA80C1F3-BA49-4754-BDCB-7027C9E071B8}"/>
              </a:ext>
            </a:extLst>
          </p:cNvPr>
          <p:cNvSpPr/>
          <p:nvPr/>
        </p:nvSpPr>
        <p:spPr>
          <a:xfrm>
            <a:off x="1585007" y="21420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E329342-477E-4FA8-B106-A534AD4AC2BD}"/>
              </a:ext>
            </a:extLst>
          </p:cNvPr>
          <p:cNvSpPr/>
          <p:nvPr/>
        </p:nvSpPr>
        <p:spPr>
          <a:xfrm>
            <a:off x="916409" y="20773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FC13A1A-F92C-4223-A03D-1122BCA91672}"/>
              </a:ext>
            </a:extLst>
          </p:cNvPr>
          <p:cNvSpPr/>
          <p:nvPr/>
        </p:nvSpPr>
        <p:spPr>
          <a:xfrm>
            <a:off x="1154342" y="223180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816C504C-D8AD-43B8-B846-9E60EB158A44}"/>
              </a:ext>
            </a:extLst>
          </p:cNvPr>
          <p:cNvSpPr/>
          <p:nvPr/>
        </p:nvSpPr>
        <p:spPr>
          <a:xfrm flipH="1">
            <a:off x="2761432" y="18389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BAE2F64A-1A7E-4AD0-85EF-114B43A8DAEE}"/>
              </a:ext>
            </a:extLst>
          </p:cNvPr>
          <p:cNvSpPr/>
          <p:nvPr/>
        </p:nvSpPr>
        <p:spPr>
          <a:xfrm flipH="1">
            <a:off x="2913832" y="19913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6C5522AD-70FB-44F6-B441-7D8C478E11C3}"/>
              </a:ext>
            </a:extLst>
          </p:cNvPr>
          <p:cNvSpPr/>
          <p:nvPr/>
        </p:nvSpPr>
        <p:spPr>
          <a:xfrm flipH="1">
            <a:off x="2757146" y="2014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062D2D5B-88C7-4DBF-8C9E-15282BFD8CF9}"/>
              </a:ext>
            </a:extLst>
          </p:cNvPr>
          <p:cNvSpPr/>
          <p:nvPr/>
        </p:nvSpPr>
        <p:spPr>
          <a:xfrm flipH="1">
            <a:off x="2909546" y="21665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62E26464-1487-4C50-B863-5C8FDC8B6396}"/>
              </a:ext>
            </a:extLst>
          </p:cNvPr>
          <p:cNvSpPr/>
          <p:nvPr/>
        </p:nvSpPr>
        <p:spPr>
          <a:xfrm flipH="1">
            <a:off x="2879132" y="227961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id="{BDDBAC13-CD60-4A29-B5BB-3D64E1CE4AD6}"/>
              </a:ext>
            </a:extLst>
          </p:cNvPr>
          <p:cNvSpPr/>
          <p:nvPr/>
        </p:nvSpPr>
        <p:spPr>
          <a:xfrm flipH="1">
            <a:off x="2557578" y="1926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DEA94C8C-CF21-44D6-8163-77FAD4E26814}"/>
              </a:ext>
            </a:extLst>
          </p:cNvPr>
          <p:cNvSpPr/>
          <p:nvPr/>
        </p:nvSpPr>
        <p:spPr>
          <a:xfrm flipH="1">
            <a:off x="2709978" y="20786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E480F223-135E-4B3D-B0CA-6BD8E697CACE}"/>
              </a:ext>
            </a:extLst>
          </p:cNvPr>
          <p:cNvSpPr/>
          <p:nvPr/>
        </p:nvSpPr>
        <p:spPr>
          <a:xfrm flipH="1">
            <a:off x="2812220" y="21818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CAD31A71-15F7-4E23-8CA7-30160873885B}"/>
              </a:ext>
            </a:extLst>
          </p:cNvPr>
          <p:cNvSpPr/>
          <p:nvPr/>
        </p:nvSpPr>
        <p:spPr>
          <a:xfrm flipH="1">
            <a:off x="2964620" y="23342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0" name="Isosceles Triangle 179">
            <a:extLst>
              <a:ext uri="{FF2B5EF4-FFF2-40B4-BE49-F238E27FC236}">
                <a16:creationId xmlns:a16="http://schemas.microsoft.com/office/drawing/2014/main" id="{C8B7E99D-3E56-4160-B9F9-45BD3A26C4F9}"/>
              </a:ext>
            </a:extLst>
          </p:cNvPr>
          <p:cNvSpPr/>
          <p:nvPr/>
        </p:nvSpPr>
        <p:spPr>
          <a:xfrm flipH="1">
            <a:off x="2807934" y="23571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3976FAC8-F170-4AC0-AC29-C709EF31B32A}"/>
              </a:ext>
            </a:extLst>
          </p:cNvPr>
          <p:cNvSpPr/>
          <p:nvPr/>
        </p:nvSpPr>
        <p:spPr>
          <a:xfrm flipH="1">
            <a:off x="2960334" y="25095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D29B76F8-2883-408A-BCB8-7DC5C049F13B}"/>
              </a:ext>
            </a:extLst>
          </p:cNvPr>
          <p:cNvSpPr/>
          <p:nvPr/>
        </p:nvSpPr>
        <p:spPr>
          <a:xfrm flipH="1">
            <a:off x="3006053" y="207521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34118A50-5B8C-4380-ACE5-3A31E991A531}"/>
              </a:ext>
            </a:extLst>
          </p:cNvPr>
          <p:cNvSpPr/>
          <p:nvPr/>
        </p:nvSpPr>
        <p:spPr>
          <a:xfrm flipH="1">
            <a:off x="2608366" y="22692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D8105EC3-103D-48DC-8C97-F17DB7DC096C}"/>
              </a:ext>
            </a:extLst>
          </p:cNvPr>
          <p:cNvSpPr/>
          <p:nvPr/>
        </p:nvSpPr>
        <p:spPr>
          <a:xfrm flipH="1">
            <a:off x="2760766" y="24216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B0A0217-5B99-421A-B288-6A6881A73BB2}"/>
              </a:ext>
            </a:extLst>
          </p:cNvPr>
          <p:cNvSpPr/>
          <p:nvPr/>
        </p:nvSpPr>
        <p:spPr>
          <a:xfrm flipV="1">
            <a:off x="2520829" y="28932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BDF62FA-CB7E-464D-8D9B-DFFC329846DE}"/>
              </a:ext>
            </a:extLst>
          </p:cNvPr>
          <p:cNvSpPr/>
          <p:nvPr/>
        </p:nvSpPr>
        <p:spPr>
          <a:xfrm flipV="1">
            <a:off x="2673229" y="30456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A713964-12ED-43AE-8FE2-34C3050E8D09}"/>
              </a:ext>
            </a:extLst>
          </p:cNvPr>
          <p:cNvSpPr/>
          <p:nvPr/>
        </p:nvSpPr>
        <p:spPr>
          <a:xfrm flipV="1">
            <a:off x="2516543" y="30684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5E5180B-B0A5-4D4D-BA31-75525DC75192}"/>
              </a:ext>
            </a:extLst>
          </p:cNvPr>
          <p:cNvSpPr/>
          <p:nvPr/>
        </p:nvSpPr>
        <p:spPr>
          <a:xfrm flipV="1">
            <a:off x="2668943" y="32208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1EFED4-84F0-4C6C-8E7A-8F0B0B1985B5}"/>
              </a:ext>
            </a:extLst>
          </p:cNvPr>
          <p:cNvSpPr/>
          <p:nvPr/>
        </p:nvSpPr>
        <p:spPr>
          <a:xfrm flipV="1">
            <a:off x="2714662" y="27865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CA930-0B7F-4B58-8C94-FEFED1964BF0}"/>
              </a:ext>
            </a:extLst>
          </p:cNvPr>
          <p:cNvSpPr/>
          <p:nvPr/>
        </p:nvSpPr>
        <p:spPr>
          <a:xfrm flipV="1">
            <a:off x="2867062" y="29389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BBC61F7-8F63-4F4B-88D7-80CD3A5CB2D6}"/>
              </a:ext>
            </a:extLst>
          </p:cNvPr>
          <p:cNvSpPr/>
          <p:nvPr/>
        </p:nvSpPr>
        <p:spPr>
          <a:xfrm flipV="1">
            <a:off x="3019462" y="30913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30F735C-D219-4EEA-9399-D7B60045820A}"/>
              </a:ext>
            </a:extLst>
          </p:cNvPr>
          <p:cNvSpPr/>
          <p:nvPr/>
        </p:nvSpPr>
        <p:spPr>
          <a:xfrm flipV="1">
            <a:off x="2571617" y="32362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DC855E9-6D40-4AF4-8A0E-2FC2FA273457}"/>
              </a:ext>
            </a:extLst>
          </p:cNvPr>
          <p:cNvSpPr/>
          <p:nvPr/>
        </p:nvSpPr>
        <p:spPr>
          <a:xfrm flipV="1">
            <a:off x="2724017" y="33886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A12C42F-4300-4651-8BB2-84361EA5F8C3}"/>
              </a:ext>
            </a:extLst>
          </p:cNvPr>
          <p:cNvSpPr/>
          <p:nvPr/>
        </p:nvSpPr>
        <p:spPr>
          <a:xfrm flipV="1">
            <a:off x="2567331" y="34114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674A098-433C-4E1A-9107-B5A9F9FF8681}"/>
              </a:ext>
            </a:extLst>
          </p:cNvPr>
          <p:cNvSpPr/>
          <p:nvPr/>
        </p:nvSpPr>
        <p:spPr>
          <a:xfrm flipV="1">
            <a:off x="2719731" y="35638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FA81CB1-17EA-4CB1-9192-FACEE66CDFEE}"/>
              </a:ext>
            </a:extLst>
          </p:cNvPr>
          <p:cNvSpPr/>
          <p:nvPr/>
        </p:nvSpPr>
        <p:spPr>
          <a:xfrm flipV="1">
            <a:off x="2765450" y="31295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5390670-5CA2-4D50-A627-4538C4D05B29}"/>
              </a:ext>
            </a:extLst>
          </p:cNvPr>
          <p:cNvSpPr/>
          <p:nvPr/>
        </p:nvSpPr>
        <p:spPr>
          <a:xfrm flipV="1">
            <a:off x="2917850" y="32819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AAEE7F3-39CE-49C4-9E80-734C9300F3BD}"/>
              </a:ext>
            </a:extLst>
          </p:cNvPr>
          <p:cNvSpPr/>
          <p:nvPr/>
        </p:nvSpPr>
        <p:spPr>
          <a:xfrm flipV="1">
            <a:off x="3070250" y="3434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9" name="Isosceles Triangle 198">
            <a:extLst>
              <a:ext uri="{FF2B5EF4-FFF2-40B4-BE49-F238E27FC236}">
                <a16:creationId xmlns:a16="http://schemas.microsoft.com/office/drawing/2014/main" id="{D7FBAE9A-E103-4D84-85B2-C412559F1B32}"/>
              </a:ext>
            </a:extLst>
          </p:cNvPr>
          <p:cNvSpPr/>
          <p:nvPr/>
        </p:nvSpPr>
        <p:spPr>
          <a:xfrm>
            <a:off x="3045132" y="19528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0" name="Isosceles Triangle 199">
            <a:extLst>
              <a:ext uri="{FF2B5EF4-FFF2-40B4-BE49-F238E27FC236}">
                <a16:creationId xmlns:a16="http://schemas.microsoft.com/office/drawing/2014/main" id="{E59EEB84-AA6F-4EE2-A565-6BDC16E44844}"/>
              </a:ext>
            </a:extLst>
          </p:cNvPr>
          <p:cNvSpPr/>
          <p:nvPr/>
        </p:nvSpPr>
        <p:spPr>
          <a:xfrm>
            <a:off x="3197532" y="21052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Isosceles Triangle 200">
            <a:extLst>
              <a:ext uri="{FF2B5EF4-FFF2-40B4-BE49-F238E27FC236}">
                <a16:creationId xmlns:a16="http://schemas.microsoft.com/office/drawing/2014/main" id="{68966811-E996-45D2-909F-E3C27AF6CB43}"/>
              </a:ext>
            </a:extLst>
          </p:cNvPr>
          <p:cNvSpPr/>
          <p:nvPr/>
        </p:nvSpPr>
        <p:spPr>
          <a:xfrm>
            <a:off x="3048646" y="23781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Isosceles Triangle 201">
            <a:extLst>
              <a:ext uri="{FF2B5EF4-FFF2-40B4-BE49-F238E27FC236}">
                <a16:creationId xmlns:a16="http://schemas.microsoft.com/office/drawing/2014/main" id="{76F3EADA-307F-4C19-87C2-D8108D93FB4A}"/>
              </a:ext>
            </a:extLst>
          </p:cNvPr>
          <p:cNvSpPr/>
          <p:nvPr/>
        </p:nvSpPr>
        <p:spPr>
          <a:xfrm>
            <a:off x="3095920" y="22958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Isosceles Triangle 202">
            <a:extLst>
              <a:ext uri="{FF2B5EF4-FFF2-40B4-BE49-F238E27FC236}">
                <a16:creationId xmlns:a16="http://schemas.microsoft.com/office/drawing/2014/main" id="{7894417F-F26E-4456-903A-CEAE13395288}"/>
              </a:ext>
            </a:extLst>
          </p:cNvPr>
          <p:cNvSpPr/>
          <p:nvPr/>
        </p:nvSpPr>
        <p:spPr>
          <a:xfrm>
            <a:off x="3248320" y="24482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AC036158-5E2F-4F75-A577-47302702AD1F}"/>
              </a:ext>
            </a:extLst>
          </p:cNvPr>
          <p:cNvSpPr/>
          <p:nvPr/>
        </p:nvSpPr>
        <p:spPr>
          <a:xfrm flipH="1">
            <a:off x="3126656" y="18902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" name="Isosceles Triangle 204">
            <a:extLst>
              <a:ext uri="{FF2B5EF4-FFF2-40B4-BE49-F238E27FC236}">
                <a16:creationId xmlns:a16="http://schemas.microsoft.com/office/drawing/2014/main" id="{31F3D87C-5342-4FC7-9D0D-8E7B5146E887}"/>
              </a:ext>
            </a:extLst>
          </p:cNvPr>
          <p:cNvSpPr/>
          <p:nvPr/>
        </p:nvSpPr>
        <p:spPr>
          <a:xfrm flipH="1">
            <a:off x="3122370" y="20655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Isosceles Triangle 205">
            <a:extLst>
              <a:ext uri="{FF2B5EF4-FFF2-40B4-BE49-F238E27FC236}">
                <a16:creationId xmlns:a16="http://schemas.microsoft.com/office/drawing/2014/main" id="{28A2D260-7A62-4CA3-8AD9-77BF908A45BB}"/>
              </a:ext>
            </a:extLst>
          </p:cNvPr>
          <p:cNvSpPr/>
          <p:nvPr/>
        </p:nvSpPr>
        <p:spPr>
          <a:xfrm flipH="1">
            <a:off x="3091956" y="21785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Isosceles Triangle 206">
            <a:extLst>
              <a:ext uri="{FF2B5EF4-FFF2-40B4-BE49-F238E27FC236}">
                <a16:creationId xmlns:a16="http://schemas.microsoft.com/office/drawing/2014/main" id="{02025B5F-E5A4-465E-8B3A-F68BABD25A35}"/>
              </a:ext>
            </a:extLst>
          </p:cNvPr>
          <p:cNvSpPr/>
          <p:nvPr/>
        </p:nvSpPr>
        <p:spPr>
          <a:xfrm flipH="1">
            <a:off x="3177444" y="22332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Isosceles Triangle 207">
            <a:extLst>
              <a:ext uri="{FF2B5EF4-FFF2-40B4-BE49-F238E27FC236}">
                <a16:creationId xmlns:a16="http://schemas.microsoft.com/office/drawing/2014/main" id="{053A5B41-8668-4449-A296-D2D22B110842}"/>
              </a:ext>
            </a:extLst>
          </p:cNvPr>
          <p:cNvSpPr/>
          <p:nvPr/>
        </p:nvSpPr>
        <p:spPr>
          <a:xfrm flipH="1">
            <a:off x="3173158" y="24084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Isosceles Triangle 208">
            <a:extLst>
              <a:ext uri="{FF2B5EF4-FFF2-40B4-BE49-F238E27FC236}">
                <a16:creationId xmlns:a16="http://schemas.microsoft.com/office/drawing/2014/main" id="{63216B73-D2AB-4C3D-A01D-4DE14AF98BF5}"/>
              </a:ext>
            </a:extLst>
          </p:cNvPr>
          <p:cNvSpPr/>
          <p:nvPr/>
        </p:nvSpPr>
        <p:spPr>
          <a:xfrm flipH="1">
            <a:off x="3218877" y="197415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89F7F0F-7061-4FFC-94C0-54B2E0DC6040}"/>
              </a:ext>
            </a:extLst>
          </p:cNvPr>
          <p:cNvSpPr/>
          <p:nvPr/>
        </p:nvSpPr>
        <p:spPr>
          <a:xfrm>
            <a:off x="2935506" y="28276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52D1BC0-457D-498D-8A01-CC8DCDA01C0B}"/>
              </a:ext>
            </a:extLst>
          </p:cNvPr>
          <p:cNvSpPr/>
          <p:nvPr/>
        </p:nvSpPr>
        <p:spPr>
          <a:xfrm>
            <a:off x="2778820" y="28504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D203572-5539-4EA6-BDA5-2BDB8ECCA3F8}"/>
              </a:ext>
            </a:extLst>
          </p:cNvPr>
          <p:cNvSpPr/>
          <p:nvPr/>
        </p:nvSpPr>
        <p:spPr>
          <a:xfrm>
            <a:off x="2931220" y="30028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B4D36A3-0C2A-4FFD-80C8-2DC1DA040EC4}"/>
              </a:ext>
            </a:extLst>
          </p:cNvPr>
          <p:cNvSpPr/>
          <p:nvPr/>
        </p:nvSpPr>
        <p:spPr>
          <a:xfrm>
            <a:off x="3034790" y="294880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B2A18C8-614A-4DD8-B4FB-EB6F7D37D78E}"/>
              </a:ext>
            </a:extLst>
          </p:cNvPr>
          <p:cNvSpPr/>
          <p:nvPr/>
        </p:nvSpPr>
        <p:spPr>
          <a:xfrm>
            <a:off x="2466755" y="348682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8E7C1D-8105-4AC0-8CC6-01FBCB562D7E}"/>
              </a:ext>
            </a:extLst>
          </p:cNvPr>
          <p:cNvSpPr/>
          <p:nvPr/>
        </p:nvSpPr>
        <p:spPr>
          <a:xfrm flipV="1">
            <a:off x="2777290" y="29925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9A0077E-44A4-4CA4-B62E-FB73F0BF99FD}"/>
              </a:ext>
            </a:extLst>
          </p:cNvPr>
          <p:cNvSpPr/>
          <p:nvPr/>
        </p:nvSpPr>
        <p:spPr>
          <a:xfrm flipV="1">
            <a:off x="2966502" y="28530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2DBBD83-BF2B-483E-9F7C-794F2D01FF1B}"/>
              </a:ext>
            </a:extLst>
          </p:cNvPr>
          <p:cNvSpPr/>
          <p:nvPr/>
        </p:nvSpPr>
        <p:spPr>
          <a:xfrm flipV="1">
            <a:off x="3118902" y="30054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AA147D4-D97E-4DD9-817B-0978BF1334B2}"/>
              </a:ext>
            </a:extLst>
          </p:cNvPr>
          <p:cNvSpPr/>
          <p:nvPr/>
        </p:nvSpPr>
        <p:spPr>
          <a:xfrm flipV="1">
            <a:off x="2642844" y="28538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8FC53A1-30D1-4AE0-A7D2-262CAD97F48C}"/>
              </a:ext>
            </a:extLst>
          </p:cNvPr>
          <p:cNvSpPr/>
          <p:nvPr/>
        </p:nvSpPr>
        <p:spPr>
          <a:xfrm flipV="1">
            <a:off x="2654437" y="34893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6C2ED2F-48A4-40BA-B06E-9F62463D0FD4}"/>
              </a:ext>
            </a:extLst>
          </p:cNvPr>
          <p:cNvSpPr/>
          <p:nvPr/>
        </p:nvSpPr>
        <p:spPr>
          <a:xfrm>
            <a:off x="2836849" y="31927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9AB2D2D-A176-49E7-878A-88CE45A65865}"/>
              </a:ext>
            </a:extLst>
          </p:cNvPr>
          <p:cNvSpPr/>
          <p:nvPr/>
        </p:nvSpPr>
        <p:spPr>
          <a:xfrm>
            <a:off x="2989249" y="33451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603952A-939E-4545-B819-E7D77AE754F1}"/>
              </a:ext>
            </a:extLst>
          </p:cNvPr>
          <p:cNvSpPr/>
          <p:nvPr/>
        </p:nvSpPr>
        <p:spPr>
          <a:xfrm flipV="1">
            <a:off x="2830698" y="330199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ADC41239-73D5-4ECC-B71A-C45A775DBC27}"/>
              </a:ext>
            </a:extLst>
          </p:cNvPr>
          <p:cNvSpPr/>
          <p:nvPr/>
        </p:nvSpPr>
        <p:spPr>
          <a:xfrm flipV="1">
            <a:off x="2826412" y="347725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5E25C2F-62A7-4A5C-A9B8-BE6C0651203B}"/>
              </a:ext>
            </a:extLst>
          </p:cNvPr>
          <p:cNvSpPr/>
          <p:nvPr/>
        </p:nvSpPr>
        <p:spPr>
          <a:xfrm flipV="1">
            <a:off x="3024531" y="31953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A480158-C1BF-4A06-8126-C4104FD2D241}"/>
              </a:ext>
            </a:extLst>
          </p:cNvPr>
          <p:cNvSpPr/>
          <p:nvPr/>
        </p:nvSpPr>
        <p:spPr>
          <a:xfrm flipV="1">
            <a:off x="3176931" y="33477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2" name="Oval 511">
            <a:extLst>
              <a:ext uri="{FF2B5EF4-FFF2-40B4-BE49-F238E27FC236}">
                <a16:creationId xmlns:a16="http://schemas.microsoft.com/office/drawing/2014/main" id="{BDB9DE34-610B-4516-9D13-91833C200BF9}"/>
              </a:ext>
            </a:extLst>
          </p:cNvPr>
          <p:cNvSpPr/>
          <p:nvPr/>
        </p:nvSpPr>
        <p:spPr>
          <a:xfrm>
            <a:off x="1761726" y="19189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3B2FF3C-687B-4B4C-BA98-B25261FDDCDB}"/>
              </a:ext>
            </a:extLst>
          </p:cNvPr>
          <p:cNvSpPr/>
          <p:nvPr/>
        </p:nvSpPr>
        <p:spPr>
          <a:xfrm>
            <a:off x="1914126" y="20713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5B3F82F9-CC59-4F70-9878-844DD42638D8}"/>
              </a:ext>
            </a:extLst>
          </p:cNvPr>
          <p:cNvSpPr/>
          <p:nvPr/>
        </p:nvSpPr>
        <p:spPr>
          <a:xfrm>
            <a:off x="2066526" y="22237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F16797E-97B2-4F03-B2DA-B118323F2310}"/>
              </a:ext>
            </a:extLst>
          </p:cNvPr>
          <p:cNvSpPr/>
          <p:nvPr/>
        </p:nvSpPr>
        <p:spPr>
          <a:xfrm>
            <a:off x="2003774" y="19114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999603E-0F28-47BA-B5F0-FF0B40A8CCB6}"/>
              </a:ext>
            </a:extLst>
          </p:cNvPr>
          <p:cNvSpPr/>
          <p:nvPr/>
        </p:nvSpPr>
        <p:spPr>
          <a:xfrm>
            <a:off x="2156174" y="20638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6A348DD5-F025-4C3A-B20A-358AE0C79B79}"/>
              </a:ext>
            </a:extLst>
          </p:cNvPr>
          <p:cNvSpPr/>
          <p:nvPr/>
        </p:nvSpPr>
        <p:spPr>
          <a:xfrm>
            <a:off x="1743397" y="20632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7D8D55C-D38B-41CA-8406-09DE1CFB5AD2}"/>
              </a:ext>
            </a:extLst>
          </p:cNvPr>
          <p:cNvSpPr/>
          <p:nvPr/>
        </p:nvSpPr>
        <p:spPr>
          <a:xfrm>
            <a:off x="1895797" y="22156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BC17AADD-43F2-4719-8C5A-76E180979EAA}"/>
              </a:ext>
            </a:extLst>
          </p:cNvPr>
          <p:cNvSpPr/>
          <p:nvPr/>
        </p:nvSpPr>
        <p:spPr>
          <a:xfrm>
            <a:off x="1669580" y="225749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C05A863F-BE3A-44C3-BD84-8BA7D9C742DF}"/>
              </a:ext>
            </a:extLst>
          </p:cNvPr>
          <p:cNvSpPr/>
          <p:nvPr/>
        </p:nvSpPr>
        <p:spPr>
          <a:xfrm>
            <a:off x="1624848" y="18736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DA8C88B0-2F05-40EC-B291-9C11303D0132}"/>
              </a:ext>
            </a:extLst>
          </p:cNvPr>
          <p:cNvSpPr/>
          <p:nvPr/>
        </p:nvSpPr>
        <p:spPr>
          <a:xfrm>
            <a:off x="1743787" y="169155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F3B05B47-F93E-431E-94A6-FF19C7A290DB}"/>
              </a:ext>
            </a:extLst>
          </p:cNvPr>
          <p:cNvSpPr/>
          <p:nvPr/>
        </p:nvSpPr>
        <p:spPr>
          <a:xfrm>
            <a:off x="2009789" y="2660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C1DEC262-55CA-456B-98FF-48987242753D}"/>
              </a:ext>
            </a:extLst>
          </p:cNvPr>
          <p:cNvSpPr/>
          <p:nvPr/>
        </p:nvSpPr>
        <p:spPr>
          <a:xfrm>
            <a:off x="1523900" y="28730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5171E653-4109-4435-AC2E-D352E6021E09}"/>
              </a:ext>
            </a:extLst>
          </p:cNvPr>
          <p:cNvSpPr/>
          <p:nvPr/>
        </p:nvSpPr>
        <p:spPr>
          <a:xfrm>
            <a:off x="2166125" y="23653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702D0DF6-A5FB-4F30-AE6A-4218E63CE6DB}"/>
              </a:ext>
            </a:extLst>
          </p:cNvPr>
          <p:cNvSpPr/>
          <p:nvPr/>
        </p:nvSpPr>
        <p:spPr>
          <a:xfrm>
            <a:off x="1839060" y="26528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42AC930F-1A8E-4107-9714-2A6C4795B8EB}"/>
              </a:ext>
            </a:extLst>
          </p:cNvPr>
          <p:cNvSpPr/>
          <p:nvPr/>
        </p:nvSpPr>
        <p:spPr>
          <a:xfrm>
            <a:off x="1991460" y="28052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141A0C46-98CB-4897-BA7F-B1C8D68DE324}"/>
              </a:ext>
            </a:extLst>
          </p:cNvPr>
          <p:cNvSpPr/>
          <p:nvPr/>
        </p:nvSpPr>
        <p:spPr>
          <a:xfrm>
            <a:off x="1947227" y="3125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21632985-0E7A-46FA-B8A9-D121D2248F4A}"/>
              </a:ext>
            </a:extLst>
          </p:cNvPr>
          <p:cNvSpPr/>
          <p:nvPr/>
        </p:nvSpPr>
        <p:spPr>
          <a:xfrm>
            <a:off x="1798704" y="31816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545E7579-435B-4CC0-96D9-0C19B6CC7640}"/>
              </a:ext>
            </a:extLst>
          </p:cNvPr>
          <p:cNvSpPr/>
          <p:nvPr/>
        </p:nvSpPr>
        <p:spPr>
          <a:xfrm>
            <a:off x="1765243" y="28470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31C6FBE9-6CBD-4231-852B-753E04EFEC8A}"/>
              </a:ext>
            </a:extLst>
          </p:cNvPr>
          <p:cNvSpPr/>
          <p:nvPr/>
        </p:nvSpPr>
        <p:spPr>
          <a:xfrm>
            <a:off x="1917643" y="29994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82DFBC0C-0B52-4EEE-8695-C61F4C961F90}"/>
              </a:ext>
            </a:extLst>
          </p:cNvPr>
          <p:cNvSpPr/>
          <p:nvPr/>
        </p:nvSpPr>
        <p:spPr>
          <a:xfrm>
            <a:off x="2070043" y="31518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83D2A25D-E8CD-4AA7-A4CF-DB7A10A442EA}"/>
              </a:ext>
            </a:extLst>
          </p:cNvPr>
          <p:cNvSpPr/>
          <p:nvPr/>
        </p:nvSpPr>
        <p:spPr>
          <a:xfrm>
            <a:off x="1970526" y="3284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0EBCF705-CEA7-403A-808E-831BF1C21EDE}"/>
              </a:ext>
            </a:extLst>
          </p:cNvPr>
          <p:cNvSpPr/>
          <p:nvPr/>
        </p:nvSpPr>
        <p:spPr>
          <a:xfrm>
            <a:off x="1555791" y="332954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C1A5BD20-AC9E-45A9-8BD3-C2938C4A5703}"/>
              </a:ext>
            </a:extLst>
          </p:cNvPr>
          <p:cNvSpPr/>
          <p:nvPr/>
        </p:nvSpPr>
        <p:spPr>
          <a:xfrm>
            <a:off x="1085566" y="33399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3BACD01F-9798-4334-9303-57F27891FB41}"/>
              </a:ext>
            </a:extLst>
          </p:cNvPr>
          <p:cNvSpPr/>
          <p:nvPr/>
        </p:nvSpPr>
        <p:spPr>
          <a:xfrm>
            <a:off x="1772407" y="329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25A82ED9-BB47-45A3-A450-7702773D9202}"/>
              </a:ext>
            </a:extLst>
          </p:cNvPr>
          <p:cNvSpPr/>
          <p:nvPr/>
        </p:nvSpPr>
        <p:spPr>
          <a:xfrm>
            <a:off x="1924807" y="34465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0E0B44EC-E3CF-446B-A1C5-9646224510DF}"/>
              </a:ext>
            </a:extLst>
          </p:cNvPr>
          <p:cNvSpPr/>
          <p:nvPr/>
        </p:nvSpPr>
        <p:spPr>
          <a:xfrm>
            <a:off x="1356591" y="323693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FEBC5729-F4E0-4742-B391-49DBB15BC14E}"/>
              </a:ext>
            </a:extLst>
          </p:cNvPr>
          <p:cNvSpPr/>
          <p:nvPr/>
        </p:nvSpPr>
        <p:spPr>
          <a:xfrm>
            <a:off x="2141630" y="2680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BF39B2EA-8387-4A82-8DB2-98E9E6B8D2D4}"/>
              </a:ext>
            </a:extLst>
          </p:cNvPr>
          <p:cNvSpPr/>
          <p:nvPr/>
        </p:nvSpPr>
        <p:spPr>
          <a:xfrm>
            <a:off x="2073912" y="29210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480C4B2C-AD2D-479E-B587-C571F4A720FE}"/>
              </a:ext>
            </a:extLst>
          </p:cNvPr>
          <p:cNvSpPr/>
          <p:nvPr/>
        </p:nvSpPr>
        <p:spPr>
          <a:xfrm>
            <a:off x="2195910" y="320557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718179BD-7673-4FC8-9C73-A43AAE7C097E}"/>
              </a:ext>
            </a:extLst>
          </p:cNvPr>
          <p:cNvSpPr/>
          <p:nvPr/>
        </p:nvSpPr>
        <p:spPr>
          <a:xfrm>
            <a:off x="2203187" y="18762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5C541292-BB77-497E-92BC-DACA4D9D1EE6}"/>
              </a:ext>
            </a:extLst>
          </p:cNvPr>
          <p:cNvSpPr/>
          <p:nvPr/>
        </p:nvSpPr>
        <p:spPr>
          <a:xfrm>
            <a:off x="2024642" y="17818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843BEB1A-1015-4559-B5C0-C78E3665289F}"/>
              </a:ext>
            </a:extLst>
          </p:cNvPr>
          <p:cNvSpPr/>
          <p:nvPr/>
        </p:nvSpPr>
        <p:spPr>
          <a:xfrm>
            <a:off x="1916249" y="194066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47DEA18D-0567-4FF7-A2FD-049C4FB03B7C}"/>
              </a:ext>
            </a:extLst>
          </p:cNvPr>
          <p:cNvSpPr/>
          <p:nvPr/>
        </p:nvSpPr>
        <p:spPr>
          <a:xfrm>
            <a:off x="2054713" y="20977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CEA738C8-3274-4BA5-8394-7ED505EE8007}"/>
              </a:ext>
            </a:extLst>
          </p:cNvPr>
          <p:cNvSpPr/>
          <p:nvPr/>
        </p:nvSpPr>
        <p:spPr>
          <a:xfrm>
            <a:off x="2243215" y="222428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FA6FEB4-DA74-4135-95B5-913F8E0A670B}"/>
              </a:ext>
            </a:extLst>
          </p:cNvPr>
          <p:cNvSpPr/>
          <p:nvPr/>
        </p:nvSpPr>
        <p:spPr>
          <a:xfrm>
            <a:off x="2117717" y="24872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9C0A7988-8EB7-4C60-A994-0C778932D644}"/>
              </a:ext>
            </a:extLst>
          </p:cNvPr>
          <p:cNvSpPr/>
          <p:nvPr/>
        </p:nvSpPr>
        <p:spPr>
          <a:xfrm>
            <a:off x="2270117" y="26396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86042089-AD68-4C92-9BBD-21EF24AFA2B9}"/>
              </a:ext>
            </a:extLst>
          </p:cNvPr>
          <p:cNvSpPr/>
          <p:nvPr/>
        </p:nvSpPr>
        <p:spPr>
          <a:xfrm>
            <a:off x="1969950" y="16862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9" name="Isosceles Triangle 558">
            <a:extLst>
              <a:ext uri="{FF2B5EF4-FFF2-40B4-BE49-F238E27FC236}">
                <a16:creationId xmlns:a16="http://schemas.microsoft.com/office/drawing/2014/main" id="{CB075DFB-C58A-4A5B-BF6C-66A8C9916D5F}"/>
              </a:ext>
            </a:extLst>
          </p:cNvPr>
          <p:cNvSpPr/>
          <p:nvPr/>
        </p:nvSpPr>
        <p:spPr>
          <a:xfrm>
            <a:off x="6799981" y="300907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3E825DE4-E274-497C-8C1F-2AF2AC3D3478}"/>
              </a:ext>
            </a:extLst>
          </p:cNvPr>
          <p:cNvSpPr/>
          <p:nvPr/>
        </p:nvSpPr>
        <p:spPr>
          <a:xfrm>
            <a:off x="6952381" y="316147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1" name="Isosceles Triangle 560">
            <a:extLst>
              <a:ext uri="{FF2B5EF4-FFF2-40B4-BE49-F238E27FC236}">
                <a16:creationId xmlns:a16="http://schemas.microsoft.com/office/drawing/2014/main" id="{9940EA35-75D5-4640-A408-5AE5F819B221}"/>
              </a:ext>
            </a:extLst>
          </p:cNvPr>
          <p:cNvSpPr/>
          <p:nvPr/>
        </p:nvSpPr>
        <p:spPr>
          <a:xfrm>
            <a:off x="6795695" y="318433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363D9847-FD62-4349-9901-C870A00A606D}"/>
              </a:ext>
            </a:extLst>
          </p:cNvPr>
          <p:cNvSpPr/>
          <p:nvPr/>
        </p:nvSpPr>
        <p:spPr>
          <a:xfrm>
            <a:off x="6948095" y="33367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FE678AE-28A7-4675-96BF-5A6DD91F00F9}"/>
              </a:ext>
            </a:extLst>
          </p:cNvPr>
          <p:cNvSpPr/>
          <p:nvPr/>
        </p:nvSpPr>
        <p:spPr>
          <a:xfrm>
            <a:off x="6993814" y="29023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8E3A90CC-9C1A-4169-8BAB-A4E8A737D318}"/>
              </a:ext>
            </a:extLst>
          </p:cNvPr>
          <p:cNvSpPr/>
          <p:nvPr/>
        </p:nvSpPr>
        <p:spPr>
          <a:xfrm>
            <a:off x="7146214" y="30547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D7E926AC-1569-4493-9B04-9C00C84F793B}"/>
              </a:ext>
            </a:extLst>
          </p:cNvPr>
          <p:cNvSpPr/>
          <p:nvPr/>
        </p:nvSpPr>
        <p:spPr>
          <a:xfrm>
            <a:off x="7298614" y="32071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40E82CD0-A61B-4697-9D5D-D7D83D64AC66}"/>
              </a:ext>
            </a:extLst>
          </p:cNvPr>
          <p:cNvSpPr/>
          <p:nvPr/>
        </p:nvSpPr>
        <p:spPr>
          <a:xfrm>
            <a:off x="5722229" y="2415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711BF05B-7D13-4879-808C-06C0A8BEABB9}"/>
              </a:ext>
            </a:extLst>
          </p:cNvPr>
          <p:cNvSpPr/>
          <p:nvPr/>
        </p:nvSpPr>
        <p:spPr>
          <a:xfrm>
            <a:off x="5874629" y="25680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EB0B47DF-83CC-4618-8A55-968FA792CE43}"/>
              </a:ext>
            </a:extLst>
          </p:cNvPr>
          <p:cNvSpPr/>
          <p:nvPr/>
        </p:nvSpPr>
        <p:spPr>
          <a:xfrm>
            <a:off x="5417429" y="26028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0B1C6E15-EE52-49D6-AC31-CEE1F0DCFBDB}"/>
              </a:ext>
            </a:extLst>
          </p:cNvPr>
          <p:cNvSpPr/>
          <p:nvPr/>
        </p:nvSpPr>
        <p:spPr>
          <a:xfrm>
            <a:off x="5569829" y="27552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CB7A90B3-1373-4448-8A8A-0061583621AF}"/>
              </a:ext>
            </a:extLst>
          </p:cNvPr>
          <p:cNvSpPr/>
          <p:nvPr/>
        </p:nvSpPr>
        <p:spPr>
          <a:xfrm>
            <a:off x="5524110" y="24253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05794658-F654-4D27-8034-781AC89D6D22}"/>
              </a:ext>
            </a:extLst>
          </p:cNvPr>
          <p:cNvSpPr/>
          <p:nvPr/>
        </p:nvSpPr>
        <p:spPr>
          <a:xfrm>
            <a:off x="5676510" y="25777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AF240995-4815-4B6E-888F-1AD8C6E6C206}"/>
              </a:ext>
            </a:extLst>
          </p:cNvPr>
          <p:cNvSpPr/>
          <p:nvPr/>
        </p:nvSpPr>
        <p:spPr>
          <a:xfrm>
            <a:off x="5828910" y="27301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260380ED-1409-4B0D-B0FF-D94D6F1D6C16}"/>
              </a:ext>
            </a:extLst>
          </p:cNvPr>
          <p:cNvSpPr/>
          <p:nvPr/>
        </p:nvSpPr>
        <p:spPr>
          <a:xfrm>
            <a:off x="5263733" y="257721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4" name="Isosceles Triangle 573">
            <a:extLst>
              <a:ext uri="{FF2B5EF4-FFF2-40B4-BE49-F238E27FC236}">
                <a16:creationId xmlns:a16="http://schemas.microsoft.com/office/drawing/2014/main" id="{50DBECE7-2C42-4E80-846F-AAFB7B6DDB16}"/>
              </a:ext>
            </a:extLst>
          </p:cNvPr>
          <p:cNvSpPr/>
          <p:nvPr/>
        </p:nvSpPr>
        <p:spPr>
          <a:xfrm>
            <a:off x="6069780" y="24877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5" name="Isosceles Triangle 574">
            <a:extLst>
              <a:ext uri="{FF2B5EF4-FFF2-40B4-BE49-F238E27FC236}">
                <a16:creationId xmlns:a16="http://schemas.microsoft.com/office/drawing/2014/main" id="{FBEC4A4A-908B-4782-BDDF-34F7B40DD048}"/>
              </a:ext>
            </a:extLst>
          </p:cNvPr>
          <p:cNvSpPr/>
          <p:nvPr/>
        </p:nvSpPr>
        <p:spPr>
          <a:xfrm>
            <a:off x="6222180" y="26401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6" name="Isosceles Triangle 575">
            <a:extLst>
              <a:ext uri="{FF2B5EF4-FFF2-40B4-BE49-F238E27FC236}">
                <a16:creationId xmlns:a16="http://schemas.microsoft.com/office/drawing/2014/main" id="{39BB4D95-E5D0-476D-A24B-51FB371668B5}"/>
              </a:ext>
            </a:extLst>
          </p:cNvPr>
          <p:cNvSpPr/>
          <p:nvPr/>
        </p:nvSpPr>
        <p:spPr>
          <a:xfrm>
            <a:off x="6374580" y="27925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7" name="Isosceles Triangle 576">
            <a:extLst>
              <a:ext uri="{FF2B5EF4-FFF2-40B4-BE49-F238E27FC236}">
                <a16:creationId xmlns:a16="http://schemas.microsoft.com/office/drawing/2014/main" id="{4F92AE0F-ADB7-43FE-8394-E13097BED848}"/>
              </a:ext>
            </a:extLst>
          </p:cNvPr>
          <p:cNvSpPr/>
          <p:nvPr/>
        </p:nvSpPr>
        <p:spPr>
          <a:xfrm>
            <a:off x="6311828" y="248028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8" name="Isosceles Triangle 577">
            <a:extLst>
              <a:ext uri="{FF2B5EF4-FFF2-40B4-BE49-F238E27FC236}">
                <a16:creationId xmlns:a16="http://schemas.microsoft.com/office/drawing/2014/main" id="{F46EBA9D-9D6C-4C1A-98BB-82129FAEFD95}"/>
              </a:ext>
            </a:extLst>
          </p:cNvPr>
          <p:cNvSpPr/>
          <p:nvPr/>
        </p:nvSpPr>
        <p:spPr>
          <a:xfrm>
            <a:off x="6464228" y="263268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67DAE2B2-788F-4444-8CA7-A5F1225CDF98}"/>
              </a:ext>
            </a:extLst>
          </p:cNvPr>
          <p:cNvSpPr/>
          <p:nvPr/>
        </p:nvSpPr>
        <p:spPr>
          <a:xfrm>
            <a:off x="5353381" y="29092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0" name="Isosceles Triangle 579">
            <a:extLst>
              <a:ext uri="{FF2B5EF4-FFF2-40B4-BE49-F238E27FC236}">
                <a16:creationId xmlns:a16="http://schemas.microsoft.com/office/drawing/2014/main" id="{5A7FBBE8-7C79-40B1-8620-431200D0B0BB}"/>
              </a:ext>
            </a:extLst>
          </p:cNvPr>
          <p:cNvSpPr/>
          <p:nvPr/>
        </p:nvSpPr>
        <p:spPr>
          <a:xfrm>
            <a:off x="6051451" y="26321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1" name="Isosceles Triangle 580">
            <a:extLst>
              <a:ext uri="{FF2B5EF4-FFF2-40B4-BE49-F238E27FC236}">
                <a16:creationId xmlns:a16="http://schemas.microsoft.com/office/drawing/2014/main" id="{2ADB6AD7-7E30-4ECC-9EA8-9AB50C564CB7}"/>
              </a:ext>
            </a:extLst>
          </p:cNvPr>
          <p:cNvSpPr/>
          <p:nvPr/>
        </p:nvSpPr>
        <p:spPr>
          <a:xfrm>
            <a:off x="6203851" y="27845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2" name="Isosceles Triangle 581">
            <a:extLst>
              <a:ext uri="{FF2B5EF4-FFF2-40B4-BE49-F238E27FC236}">
                <a16:creationId xmlns:a16="http://schemas.microsoft.com/office/drawing/2014/main" id="{44B3DA5C-7B9D-4F0F-AA51-06127AC96C7B}"/>
              </a:ext>
            </a:extLst>
          </p:cNvPr>
          <p:cNvSpPr/>
          <p:nvPr/>
        </p:nvSpPr>
        <p:spPr>
          <a:xfrm>
            <a:off x="6356251" y="29369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5E8627D5-BC22-4DB1-B587-798FD634DD54}"/>
              </a:ext>
            </a:extLst>
          </p:cNvPr>
          <p:cNvSpPr/>
          <p:nvPr/>
        </p:nvSpPr>
        <p:spPr>
          <a:xfrm>
            <a:off x="5245404" y="32134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AD592D01-720B-41E1-8B24-EAD32020BD43}"/>
              </a:ext>
            </a:extLst>
          </p:cNvPr>
          <p:cNvSpPr/>
          <p:nvPr/>
        </p:nvSpPr>
        <p:spPr>
          <a:xfrm>
            <a:off x="5397804" y="33658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992E2409-D83A-4BED-A715-A159214D82D1}"/>
              </a:ext>
            </a:extLst>
          </p:cNvPr>
          <p:cNvSpPr/>
          <p:nvPr/>
        </p:nvSpPr>
        <p:spPr>
          <a:xfrm>
            <a:off x="5666896" y="3094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B6D79FE8-6FBC-4663-BB83-3DC6CECA5682}"/>
              </a:ext>
            </a:extLst>
          </p:cNvPr>
          <p:cNvSpPr/>
          <p:nvPr/>
        </p:nvSpPr>
        <p:spPr>
          <a:xfrm>
            <a:off x="5437203" y="312750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642B7348-1A8E-4A1D-A27E-91A4459D1457}"/>
              </a:ext>
            </a:extLst>
          </p:cNvPr>
          <p:cNvSpPr/>
          <p:nvPr/>
        </p:nvSpPr>
        <p:spPr>
          <a:xfrm>
            <a:off x="5706295" y="28561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9D4B3D03-3877-487B-A1D7-D4926764AF6E}"/>
              </a:ext>
            </a:extLst>
          </p:cNvPr>
          <p:cNvSpPr/>
          <p:nvPr/>
        </p:nvSpPr>
        <p:spPr>
          <a:xfrm>
            <a:off x="5858695" y="30085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3501DB4D-C239-4845-B563-1166C72BA145}"/>
              </a:ext>
            </a:extLst>
          </p:cNvPr>
          <p:cNvSpPr/>
          <p:nvPr/>
        </p:nvSpPr>
        <p:spPr>
          <a:xfrm>
            <a:off x="6011095" y="31609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BE521A28-E500-4620-BDC4-2936277482A1}"/>
              </a:ext>
            </a:extLst>
          </p:cNvPr>
          <p:cNvSpPr/>
          <p:nvPr/>
        </p:nvSpPr>
        <p:spPr>
          <a:xfrm>
            <a:off x="5630791" y="33731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F4A287FA-DCF2-46C6-9348-B146FC249C01}"/>
              </a:ext>
            </a:extLst>
          </p:cNvPr>
          <p:cNvSpPr/>
          <p:nvPr/>
        </p:nvSpPr>
        <p:spPr>
          <a:xfrm>
            <a:off x="5505781" y="30616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E0B96856-59F1-441B-8926-DFA09CAF9A98}"/>
              </a:ext>
            </a:extLst>
          </p:cNvPr>
          <p:cNvSpPr/>
          <p:nvPr/>
        </p:nvSpPr>
        <p:spPr>
          <a:xfrm>
            <a:off x="5658181" y="32140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B775FA4F-5504-441E-93DA-051F1E63605C}"/>
              </a:ext>
            </a:extLst>
          </p:cNvPr>
          <p:cNvSpPr/>
          <p:nvPr/>
        </p:nvSpPr>
        <p:spPr>
          <a:xfrm>
            <a:off x="5850121" y="32538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8B05FCB9-34F4-4749-BECC-394445E07315}"/>
              </a:ext>
            </a:extLst>
          </p:cNvPr>
          <p:cNvSpPr/>
          <p:nvPr/>
        </p:nvSpPr>
        <p:spPr>
          <a:xfrm>
            <a:off x="5977634" y="282637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5" name="Isosceles Triangle 594">
            <a:extLst>
              <a:ext uri="{FF2B5EF4-FFF2-40B4-BE49-F238E27FC236}">
                <a16:creationId xmlns:a16="http://schemas.microsoft.com/office/drawing/2014/main" id="{D431722F-5144-43F9-A453-28ECB6D2C27E}"/>
              </a:ext>
            </a:extLst>
          </p:cNvPr>
          <p:cNvSpPr/>
          <p:nvPr/>
        </p:nvSpPr>
        <p:spPr>
          <a:xfrm>
            <a:off x="6130034" y="297877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6" name="Isosceles Triangle 595">
            <a:extLst>
              <a:ext uri="{FF2B5EF4-FFF2-40B4-BE49-F238E27FC236}">
                <a16:creationId xmlns:a16="http://schemas.microsoft.com/office/drawing/2014/main" id="{C44255E7-06BF-4A68-8F80-A77196E15E5C}"/>
              </a:ext>
            </a:extLst>
          </p:cNvPr>
          <p:cNvSpPr/>
          <p:nvPr/>
        </p:nvSpPr>
        <p:spPr>
          <a:xfrm>
            <a:off x="6282434" y="313117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7" name="Isosceles Triangle 596">
            <a:extLst>
              <a:ext uri="{FF2B5EF4-FFF2-40B4-BE49-F238E27FC236}">
                <a16:creationId xmlns:a16="http://schemas.microsoft.com/office/drawing/2014/main" id="{37C6C5E6-A28D-417E-B3F9-4A046CA17AF0}"/>
              </a:ext>
            </a:extLst>
          </p:cNvPr>
          <p:cNvSpPr/>
          <p:nvPr/>
        </p:nvSpPr>
        <p:spPr>
          <a:xfrm>
            <a:off x="6850769" y="335206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B5625AC-4BB6-4581-976A-628A12B6EF15}"/>
              </a:ext>
            </a:extLst>
          </p:cNvPr>
          <p:cNvSpPr/>
          <p:nvPr/>
        </p:nvSpPr>
        <p:spPr>
          <a:xfrm>
            <a:off x="7003169" y="350446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9" name="Isosceles Triangle 598">
            <a:extLst>
              <a:ext uri="{FF2B5EF4-FFF2-40B4-BE49-F238E27FC236}">
                <a16:creationId xmlns:a16="http://schemas.microsoft.com/office/drawing/2014/main" id="{FB8FFE46-32C2-4DA6-B3C7-AE9C64FB2995}"/>
              </a:ext>
            </a:extLst>
          </p:cNvPr>
          <p:cNvSpPr/>
          <p:nvPr/>
        </p:nvSpPr>
        <p:spPr>
          <a:xfrm>
            <a:off x="6846483" y="352732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E65DF03A-49C4-4BCF-B726-72481C8DC20B}"/>
              </a:ext>
            </a:extLst>
          </p:cNvPr>
          <p:cNvSpPr/>
          <p:nvPr/>
        </p:nvSpPr>
        <p:spPr>
          <a:xfrm>
            <a:off x="6998883" y="367972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ACE014FF-20F8-489A-AD15-30969BA4AB31}"/>
              </a:ext>
            </a:extLst>
          </p:cNvPr>
          <p:cNvSpPr/>
          <p:nvPr/>
        </p:nvSpPr>
        <p:spPr>
          <a:xfrm>
            <a:off x="7044602" y="32453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82F8EF9-B960-45AC-8B68-5A15BAD87688}"/>
              </a:ext>
            </a:extLst>
          </p:cNvPr>
          <p:cNvSpPr/>
          <p:nvPr/>
        </p:nvSpPr>
        <p:spPr>
          <a:xfrm>
            <a:off x="7197002" y="33977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504DBD6E-0431-4973-81BD-3C6680311024}"/>
              </a:ext>
            </a:extLst>
          </p:cNvPr>
          <p:cNvSpPr/>
          <p:nvPr/>
        </p:nvSpPr>
        <p:spPr>
          <a:xfrm>
            <a:off x="7349402" y="35501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BBA90C91-6561-4ED3-A876-08C30F5CA9A4}"/>
              </a:ext>
            </a:extLst>
          </p:cNvPr>
          <p:cNvSpPr/>
          <p:nvPr/>
        </p:nvSpPr>
        <p:spPr>
          <a:xfrm>
            <a:off x="5309036" y="27616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B547C86B-C25A-4ACA-BADD-B6411DA1FE3B}"/>
              </a:ext>
            </a:extLst>
          </p:cNvPr>
          <p:cNvSpPr/>
          <p:nvPr/>
        </p:nvSpPr>
        <p:spPr>
          <a:xfrm>
            <a:off x="5546969" y="29161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FEC84F04-F0E3-4B65-9BF2-38AA541990C3}"/>
              </a:ext>
            </a:extLst>
          </p:cNvPr>
          <p:cNvSpPr/>
          <p:nvPr/>
        </p:nvSpPr>
        <p:spPr>
          <a:xfrm>
            <a:off x="5289681" y="30675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D8E4F2DC-84D4-4855-8B04-AB0C9C167259}"/>
              </a:ext>
            </a:extLst>
          </p:cNvPr>
          <p:cNvSpPr/>
          <p:nvPr/>
        </p:nvSpPr>
        <p:spPr>
          <a:xfrm>
            <a:off x="6952909" y="21265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C1CBB02F-B309-433B-86BB-42E18A386D5B}"/>
              </a:ext>
            </a:extLst>
          </p:cNvPr>
          <p:cNvSpPr/>
          <p:nvPr/>
        </p:nvSpPr>
        <p:spPr>
          <a:xfrm>
            <a:off x="7105309" y="22789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CE76ADEF-9957-4581-B50A-7C37E4C7CE9D}"/>
              </a:ext>
            </a:extLst>
          </p:cNvPr>
          <p:cNvSpPr/>
          <p:nvPr/>
        </p:nvSpPr>
        <p:spPr>
          <a:xfrm>
            <a:off x="6948623" y="230184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E3BEDAD-CE28-41AF-A99D-4ED17368072D}"/>
              </a:ext>
            </a:extLst>
          </p:cNvPr>
          <p:cNvSpPr/>
          <p:nvPr/>
        </p:nvSpPr>
        <p:spPr>
          <a:xfrm>
            <a:off x="7101023" y="245424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4173C79-ED14-49FE-8B77-162BD3F4BE0B}"/>
              </a:ext>
            </a:extLst>
          </p:cNvPr>
          <p:cNvSpPr/>
          <p:nvPr/>
        </p:nvSpPr>
        <p:spPr>
          <a:xfrm>
            <a:off x="7146742" y="20199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076482BE-106C-4B15-A10D-FF36147C5E4E}"/>
              </a:ext>
            </a:extLst>
          </p:cNvPr>
          <p:cNvSpPr/>
          <p:nvPr/>
        </p:nvSpPr>
        <p:spPr>
          <a:xfrm>
            <a:off x="7299142" y="21723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414E8020-7C6A-4451-8CD7-D4240DC3D8B4}"/>
              </a:ext>
            </a:extLst>
          </p:cNvPr>
          <p:cNvSpPr/>
          <p:nvPr/>
        </p:nvSpPr>
        <p:spPr>
          <a:xfrm>
            <a:off x="7451542" y="23247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CBC0D8F-E93A-4B1A-87B6-43B233977A11}"/>
              </a:ext>
            </a:extLst>
          </p:cNvPr>
          <p:cNvSpPr/>
          <p:nvPr/>
        </p:nvSpPr>
        <p:spPr>
          <a:xfrm>
            <a:off x="7003697" y="24695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2B41281-9152-4145-A0BD-E14FBF425A7B}"/>
              </a:ext>
            </a:extLst>
          </p:cNvPr>
          <p:cNvSpPr/>
          <p:nvPr/>
        </p:nvSpPr>
        <p:spPr>
          <a:xfrm>
            <a:off x="7156097" y="26219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8F72B744-270E-4271-8BA7-208D7B945C82}"/>
              </a:ext>
            </a:extLst>
          </p:cNvPr>
          <p:cNvSpPr/>
          <p:nvPr/>
        </p:nvSpPr>
        <p:spPr>
          <a:xfrm>
            <a:off x="6999411" y="26448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C7F7BFF8-849B-4F27-98C5-614670320AEF}"/>
              </a:ext>
            </a:extLst>
          </p:cNvPr>
          <p:cNvSpPr/>
          <p:nvPr/>
        </p:nvSpPr>
        <p:spPr>
          <a:xfrm>
            <a:off x="7302656" y="25975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696A62D0-09AB-4578-9939-4C71EB3B0EA4}"/>
              </a:ext>
            </a:extLst>
          </p:cNvPr>
          <p:cNvSpPr/>
          <p:nvPr/>
        </p:nvSpPr>
        <p:spPr>
          <a:xfrm>
            <a:off x="7197530" y="23628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90388B5-69C4-4702-AC07-7576C83B1F78}"/>
              </a:ext>
            </a:extLst>
          </p:cNvPr>
          <p:cNvSpPr/>
          <p:nvPr/>
        </p:nvSpPr>
        <p:spPr>
          <a:xfrm>
            <a:off x="7349930" y="25152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5204FD17-DB31-42A3-9599-D68EF29C24DC}"/>
              </a:ext>
            </a:extLst>
          </p:cNvPr>
          <p:cNvSpPr/>
          <p:nvPr/>
        </p:nvSpPr>
        <p:spPr>
          <a:xfrm>
            <a:off x="7502330" y="26676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1" name="Isosceles Triangle 620">
            <a:extLst>
              <a:ext uri="{FF2B5EF4-FFF2-40B4-BE49-F238E27FC236}">
                <a16:creationId xmlns:a16="http://schemas.microsoft.com/office/drawing/2014/main" id="{3FEA7E06-54BE-4C89-913F-6CA0C4CFC084}"/>
              </a:ext>
            </a:extLst>
          </p:cNvPr>
          <p:cNvSpPr/>
          <p:nvPr/>
        </p:nvSpPr>
        <p:spPr>
          <a:xfrm>
            <a:off x="6182917" y="32637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2" name="Isosceles Triangle 621">
            <a:extLst>
              <a:ext uri="{FF2B5EF4-FFF2-40B4-BE49-F238E27FC236}">
                <a16:creationId xmlns:a16="http://schemas.microsoft.com/office/drawing/2014/main" id="{C9177C11-C35D-493F-BDAF-82019D9879C8}"/>
              </a:ext>
            </a:extLst>
          </p:cNvPr>
          <p:cNvSpPr/>
          <p:nvPr/>
        </p:nvSpPr>
        <p:spPr>
          <a:xfrm>
            <a:off x="6335317" y="34161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04603762-7079-4375-B3CD-AF29C5903547}"/>
              </a:ext>
            </a:extLst>
          </p:cNvPr>
          <p:cNvSpPr/>
          <p:nvPr/>
        </p:nvSpPr>
        <p:spPr>
          <a:xfrm>
            <a:off x="5878117" y="34509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97190404-36E6-496C-A414-E4A4F4B00C3F}"/>
              </a:ext>
            </a:extLst>
          </p:cNvPr>
          <p:cNvSpPr/>
          <p:nvPr/>
        </p:nvSpPr>
        <p:spPr>
          <a:xfrm>
            <a:off x="6030517" y="36033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D4A811D9-831C-4EE4-A0E9-F788019F7A86}"/>
              </a:ext>
            </a:extLst>
          </p:cNvPr>
          <p:cNvSpPr/>
          <p:nvPr/>
        </p:nvSpPr>
        <p:spPr>
          <a:xfrm>
            <a:off x="5984798" y="32734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6" name="Isosceles Triangle 625">
            <a:extLst>
              <a:ext uri="{FF2B5EF4-FFF2-40B4-BE49-F238E27FC236}">
                <a16:creationId xmlns:a16="http://schemas.microsoft.com/office/drawing/2014/main" id="{611F547C-E3A7-4833-9D52-9AECA12E0D54}"/>
              </a:ext>
            </a:extLst>
          </p:cNvPr>
          <p:cNvSpPr/>
          <p:nvPr/>
        </p:nvSpPr>
        <p:spPr>
          <a:xfrm>
            <a:off x="6137198" y="342586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7" name="Isosceles Triangle 626">
            <a:extLst>
              <a:ext uri="{FF2B5EF4-FFF2-40B4-BE49-F238E27FC236}">
                <a16:creationId xmlns:a16="http://schemas.microsoft.com/office/drawing/2014/main" id="{583C3899-6A29-4CC9-A027-EF909DD69444}"/>
              </a:ext>
            </a:extLst>
          </p:cNvPr>
          <p:cNvSpPr/>
          <p:nvPr/>
        </p:nvSpPr>
        <p:spPr>
          <a:xfrm>
            <a:off x="6289598" y="357826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18C48885-8602-47A2-8156-D72D8E0ABEC4}"/>
              </a:ext>
            </a:extLst>
          </p:cNvPr>
          <p:cNvSpPr/>
          <p:nvPr/>
        </p:nvSpPr>
        <p:spPr>
          <a:xfrm>
            <a:off x="5724421" y="34253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9" name="Oval 628">
            <a:extLst>
              <a:ext uri="{FF2B5EF4-FFF2-40B4-BE49-F238E27FC236}">
                <a16:creationId xmlns:a16="http://schemas.microsoft.com/office/drawing/2014/main" id="{A2042EB4-3E2D-461A-9B9F-E8693479EC65}"/>
              </a:ext>
            </a:extLst>
          </p:cNvPr>
          <p:cNvSpPr/>
          <p:nvPr/>
        </p:nvSpPr>
        <p:spPr>
          <a:xfrm>
            <a:off x="5769724" y="36097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id="{28D94415-8292-4505-9A64-FBEA0CF6E0D8}"/>
              </a:ext>
            </a:extLst>
          </p:cNvPr>
          <p:cNvSpPr/>
          <p:nvPr/>
        </p:nvSpPr>
        <p:spPr>
          <a:xfrm>
            <a:off x="5796436" y="184974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1" name="Oval 630">
            <a:extLst>
              <a:ext uri="{FF2B5EF4-FFF2-40B4-BE49-F238E27FC236}">
                <a16:creationId xmlns:a16="http://schemas.microsoft.com/office/drawing/2014/main" id="{3D43E455-D7EB-4A63-8168-95C890642AFC}"/>
              </a:ext>
            </a:extLst>
          </p:cNvPr>
          <p:cNvSpPr/>
          <p:nvPr/>
        </p:nvSpPr>
        <p:spPr>
          <a:xfrm>
            <a:off x="5948836" y="200214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2" name="Oval 631">
            <a:extLst>
              <a:ext uri="{FF2B5EF4-FFF2-40B4-BE49-F238E27FC236}">
                <a16:creationId xmlns:a16="http://schemas.microsoft.com/office/drawing/2014/main" id="{70A9816A-4256-4630-B9AB-6FD983817F0F}"/>
              </a:ext>
            </a:extLst>
          </p:cNvPr>
          <p:cNvSpPr/>
          <p:nvPr/>
        </p:nvSpPr>
        <p:spPr>
          <a:xfrm>
            <a:off x="5491636" y="20368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2BF53BD2-CCCD-4824-9465-0779C8F3B8EE}"/>
              </a:ext>
            </a:extLst>
          </p:cNvPr>
          <p:cNvSpPr/>
          <p:nvPr/>
        </p:nvSpPr>
        <p:spPr>
          <a:xfrm>
            <a:off x="5644036" y="21892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EBC7A418-904D-4C05-ACEE-934C3AA8CF00}"/>
              </a:ext>
            </a:extLst>
          </p:cNvPr>
          <p:cNvSpPr/>
          <p:nvPr/>
        </p:nvSpPr>
        <p:spPr>
          <a:xfrm>
            <a:off x="5598317" y="1859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9C4458F6-388C-4106-9495-391FC9148C21}"/>
              </a:ext>
            </a:extLst>
          </p:cNvPr>
          <p:cNvSpPr/>
          <p:nvPr/>
        </p:nvSpPr>
        <p:spPr>
          <a:xfrm>
            <a:off x="5750717" y="20118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5A464D83-0DEF-41CF-9BF7-A941797E1E73}"/>
              </a:ext>
            </a:extLst>
          </p:cNvPr>
          <p:cNvSpPr/>
          <p:nvPr/>
        </p:nvSpPr>
        <p:spPr>
          <a:xfrm>
            <a:off x="5903117" y="21642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A8383C1F-4FA6-46FE-B5D2-8A8CBA123E90}"/>
              </a:ext>
            </a:extLst>
          </p:cNvPr>
          <p:cNvSpPr/>
          <p:nvPr/>
        </p:nvSpPr>
        <p:spPr>
          <a:xfrm>
            <a:off x="5337940" y="201127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425BB56F-3AF9-4539-B081-F06B0C7DFE0E}"/>
              </a:ext>
            </a:extLst>
          </p:cNvPr>
          <p:cNvSpPr/>
          <p:nvPr/>
        </p:nvSpPr>
        <p:spPr>
          <a:xfrm>
            <a:off x="5427588" y="234329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Oval 638">
            <a:extLst>
              <a:ext uri="{FF2B5EF4-FFF2-40B4-BE49-F238E27FC236}">
                <a16:creationId xmlns:a16="http://schemas.microsoft.com/office/drawing/2014/main" id="{88F04A7E-BE9E-43E3-8DF2-2D8993479C9A}"/>
              </a:ext>
            </a:extLst>
          </p:cNvPr>
          <p:cNvSpPr/>
          <p:nvPr/>
        </p:nvSpPr>
        <p:spPr>
          <a:xfrm>
            <a:off x="5780502" y="22901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Oval 639">
            <a:extLst>
              <a:ext uri="{FF2B5EF4-FFF2-40B4-BE49-F238E27FC236}">
                <a16:creationId xmlns:a16="http://schemas.microsoft.com/office/drawing/2014/main" id="{14E95F7F-4BBA-46AC-B211-140E713A912C}"/>
              </a:ext>
            </a:extLst>
          </p:cNvPr>
          <p:cNvSpPr/>
          <p:nvPr/>
        </p:nvSpPr>
        <p:spPr>
          <a:xfrm>
            <a:off x="5932902" y="24425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A8CEFEA7-B75C-4AC6-9F3F-320FE99F215A}"/>
              </a:ext>
            </a:extLst>
          </p:cNvPr>
          <p:cNvSpPr/>
          <p:nvPr/>
        </p:nvSpPr>
        <p:spPr>
          <a:xfrm>
            <a:off x="6051841" y="226043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CCE96E40-725D-4119-B74B-3AE4AE3B33B1}"/>
              </a:ext>
            </a:extLst>
          </p:cNvPr>
          <p:cNvSpPr/>
          <p:nvPr/>
        </p:nvSpPr>
        <p:spPr>
          <a:xfrm>
            <a:off x="5383243" y="21957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D3F88EEF-E1D9-46F0-A070-7F8BA534FAA1}"/>
              </a:ext>
            </a:extLst>
          </p:cNvPr>
          <p:cNvSpPr/>
          <p:nvPr/>
        </p:nvSpPr>
        <p:spPr>
          <a:xfrm>
            <a:off x="5621176" y="235021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D75DA1A-6B87-4A03-9AE3-ED262FE6AE02}"/>
              </a:ext>
            </a:extLst>
          </p:cNvPr>
          <p:cNvSpPr/>
          <p:nvPr/>
        </p:nvSpPr>
        <p:spPr>
          <a:xfrm flipH="1">
            <a:off x="7228266" y="1957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0108BAEF-925F-4A6B-8D76-6365D960CB8D}"/>
              </a:ext>
            </a:extLst>
          </p:cNvPr>
          <p:cNvSpPr/>
          <p:nvPr/>
        </p:nvSpPr>
        <p:spPr>
          <a:xfrm flipH="1">
            <a:off x="7380666" y="21097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3E52EC0E-E116-4BA3-96EF-FCFA0D518B46}"/>
              </a:ext>
            </a:extLst>
          </p:cNvPr>
          <p:cNvSpPr/>
          <p:nvPr/>
        </p:nvSpPr>
        <p:spPr>
          <a:xfrm flipH="1">
            <a:off x="7223980" y="21325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F91FD877-5D3E-4117-BD3D-757F28117163}"/>
              </a:ext>
            </a:extLst>
          </p:cNvPr>
          <p:cNvSpPr/>
          <p:nvPr/>
        </p:nvSpPr>
        <p:spPr>
          <a:xfrm flipH="1">
            <a:off x="7376380" y="22849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F0CBCA79-0195-4BFE-8700-95B5FEF26493}"/>
              </a:ext>
            </a:extLst>
          </p:cNvPr>
          <p:cNvSpPr/>
          <p:nvPr/>
        </p:nvSpPr>
        <p:spPr>
          <a:xfrm flipH="1">
            <a:off x="7345966" y="23980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B956FC55-9FEC-4D88-91D3-B00508E36524}"/>
              </a:ext>
            </a:extLst>
          </p:cNvPr>
          <p:cNvSpPr/>
          <p:nvPr/>
        </p:nvSpPr>
        <p:spPr>
          <a:xfrm flipH="1">
            <a:off x="7024412" y="20447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A1289E33-740B-418C-8909-78D39F2FD955}"/>
              </a:ext>
            </a:extLst>
          </p:cNvPr>
          <p:cNvSpPr/>
          <p:nvPr/>
        </p:nvSpPr>
        <p:spPr>
          <a:xfrm flipH="1">
            <a:off x="7176812" y="21971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B4C19F32-A1D0-45C2-AA7F-95F4D34FBC40}"/>
              </a:ext>
            </a:extLst>
          </p:cNvPr>
          <p:cNvSpPr/>
          <p:nvPr/>
        </p:nvSpPr>
        <p:spPr>
          <a:xfrm flipH="1">
            <a:off x="7279054" y="230030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E426421-1F63-44B6-A363-F941056B3BB0}"/>
              </a:ext>
            </a:extLst>
          </p:cNvPr>
          <p:cNvSpPr/>
          <p:nvPr/>
        </p:nvSpPr>
        <p:spPr>
          <a:xfrm flipH="1">
            <a:off x="7431454" y="245270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0783496D-F1E6-4980-B54F-5F97062BE240}"/>
              </a:ext>
            </a:extLst>
          </p:cNvPr>
          <p:cNvSpPr/>
          <p:nvPr/>
        </p:nvSpPr>
        <p:spPr>
          <a:xfrm flipH="1">
            <a:off x="7274768" y="24755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AA4CA19B-F179-450A-B913-A30982264E73}"/>
              </a:ext>
            </a:extLst>
          </p:cNvPr>
          <p:cNvSpPr/>
          <p:nvPr/>
        </p:nvSpPr>
        <p:spPr>
          <a:xfrm flipH="1">
            <a:off x="7427168" y="26279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846BFD54-E870-4886-B2FD-78B8792D9250}"/>
              </a:ext>
            </a:extLst>
          </p:cNvPr>
          <p:cNvSpPr/>
          <p:nvPr/>
        </p:nvSpPr>
        <p:spPr>
          <a:xfrm flipH="1">
            <a:off x="7472887" y="219362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F7326977-047A-4E10-AF2D-3030541E8E7B}"/>
              </a:ext>
            </a:extLst>
          </p:cNvPr>
          <p:cNvSpPr/>
          <p:nvPr/>
        </p:nvSpPr>
        <p:spPr>
          <a:xfrm flipH="1">
            <a:off x="7075200" y="238770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9061F57D-94C1-489B-A855-AD744B3B7BA6}"/>
              </a:ext>
            </a:extLst>
          </p:cNvPr>
          <p:cNvSpPr/>
          <p:nvPr/>
        </p:nvSpPr>
        <p:spPr>
          <a:xfrm flipH="1">
            <a:off x="7227600" y="254010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05DDE79B-A469-4EFC-95D3-31EE53E0E6E5}"/>
              </a:ext>
            </a:extLst>
          </p:cNvPr>
          <p:cNvSpPr/>
          <p:nvPr/>
        </p:nvSpPr>
        <p:spPr>
          <a:xfrm flipV="1">
            <a:off x="6987663" y="301162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1FFF5765-0C4C-46ED-BF5C-0723926F6EF8}"/>
              </a:ext>
            </a:extLst>
          </p:cNvPr>
          <p:cNvSpPr/>
          <p:nvPr/>
        </p:nvSpPr>
        <p:spPr>
          <a:xfrm flipV="1">
            <a:off x="7140063" y="316402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038F5E6B-0507-4FAA-950E-CEC0E6110A53}"/>
              </a:ext>
            </a:extLst>
          </p:cNvPr>
          <p:cNvSpPr/>
          <p:nvPr/>
        </p:nvSpPr>
        <p:spPr>
          <a:xfrm flipV="1">
            <a:off x="6983377" y="31868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76E6776A-08AD-43A6-AC71-FE8CBD8F10EE}"/>
              </a:ext>
            </a:extLst>
          </p:cNvPr>
          <p:cNvSpPr/>
          <p:nvPr/>
        </p:nvSpPr>
        <p:spPr>
          <a:xfrm flipV="1">
            <a:off x="7135777" y="33392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680777BB-F72E-4A94-9053-F301520E4457}"/>
              </a:ext>
            </a:extLst>
          </p:cNvPr>
          <p:cNvSpPr/>
          <p:nvPr/>
        </p:nvSpPr>
        <p:spPr>
          <a:xfrm flipV="1">
            <a:off x="7181496" y="29049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B94C9268-8C23-494E-A0CB-5530E057937C}"/>
              </a:ext>
            </a:extLst>
          </p:cNvPr>
          <p:cNvSpPr/>
          <p:nvPr/>
        </p:nvSpPr>
        <p:spPr>
          <a:xfrm flipV="1">
            <a:off x="7333896" y="30573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848E530-6EE1-4912-BBC0-1AA5190BA3A8}"/>
              </a:ext>
            </a:extLst>
          </p:cNvPr>
          <p:cNvSpPr/>
          <p:nvPr/>
        </p:nvSpPr>
        <p:spPr>
          <a:xfrm flipV="1">
            <a:off x="7486296" y="32097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266B20EE-7825-4A76-9777-4F486FE37C56}"/>
              </a:ext>
            </a:extLst>
          </p:cNvPr>
          <p:cNvSpPr/>
          <p:nvPr/>
        </p:nvSpPr>
        <p:spPr>
          <a:xfrm flipV="1">
            <a:off x="7038451" y="335461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E224F478-BD7A-4600-B0C0-986454629ED0}"/>
              </a:ext>
            </a:extLst>
          </p:cNvPr>
          <p:cNvSpPr/>
          <p:nvPr/>
        </p:nvSpPr>
        <p:spPr>
          <a:xfrm flipV="1">
            <a:off x="7190851" y="350701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BD89A160-EF01-4959-AF1F-0353B31EB1A7}"/>
              </a:ext>
            </a:extLst>
          </p:cNvPr>
          <p:cNvSpPr/>
          <p:nvPr/>
        </p:nvSpPr>
        <p:spPr>
          <a:xfrm flipV="1">
            <a:off x="7034165" y="352987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AAC8FF8D-6075-4F96-9D65-4AAA2D395612}"/>
              </a:ext>
            </a:extLst>
          </p:cNvPr>
          <p:cNvSpPr/>
          <p:nvPr/>
        </p:nvSpPr>
        <p:spPr>
          <a:xfrm flipV="1">
            <a:off x="7186565" y="368227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FE4C3B3-C682-4309-96B8-DC5471D811F0}"/>
              </a:ext>
            </a:extLst>
          </p:cNvPr>
          <p:cNvSpPr/>
          <p:nvPr/>
        </p:nvSpPr>
        <p:spPr>
          <a:xfrm flipV="1">
            <a:off x="7232284" y="32479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8FFB5CF-D3A1-4FA8-8B48-AC8AA2282415}"/>
              </a:ext>
            </a:extLst>
          </p:cNvPr>
          <p:cNvSpPr/>
          <p:nvPr/>
        </p:nvSpPr>
        <p:spPr>
          <a:xfrm flipV="1">
            <a:off x="7384684" y="34003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36677D0D-EAB4-4EDF-BDD6-BC029A5FB344}"/>
              </a:ext>
            </a:extLst>
          </p:cNvPr>
          <p:cNvSpPr/>
          <p:nvPr/>
        </p:nvSpPr>
        <p:spPr>
          <a:xfrm flipV="1">
            <a:off x="7537084" y="35527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87D2E00E-2437-4C11-AAF5-516F0CDCBE19}"/>
              </a:ext>
            </a:extLst>
          </p:cNvPr>
          <p:cNvSpPr/>
          <p:nvPr/>
        </p:nvSpPr>
        <p:spPr>
          <a:xfrm>
            <a:off x="7511966" y="20712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84E4EF3E-0196-471A-AB1F-83F969648F52}"/>
              </a:ext>
            </a:extLst>
          </p:cNvPr>
          <p:cNvSpPr/>
          <p:nvPr/>
        </p:nvSpPr>
        <p:spPr>
          <a:xfrm>
            <a:off x="7664366" y="22236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0AC240DF-6B34-459E-A5E4-3059512D5D1D}"/>
              </a:ext>
            </a:extLst>
          </p:cNvPr>
          <p:cNvSpPr/>
          <p:nvPr/>
        </p:nvSpPr>
        <p:spPr>
          <a:xfrm>
            <a:off x="7515480" y="249652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8C46B4A-4862-495F-A76A-03B5D71A1619}"/>
              </a:ext>
            </a:extLst>
          </p:cNvPr>
          <p:cNvSpPr/>
          <p:nvPr/>
        </p:nvSpPr>
        <p:spPr>
          <a:xfrm>
            <a:off x="7562754" y="241423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832A9B73-D162-4F28-969A-45FD56899AF9}"/>
              </a:ext>
            </a:extLst>
          </p:cNvPr>
          <p:cNvSpPr/>
          <p:nvPr/>
        </p:nvSpPr>
        <p:spPr>
          <a:xfrm>
            <a:off x="7715154" y="256663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E7B858D5-328A-419E-A559-435DC0928CFE}"/>
              </a:ext>
            </a:extLst>
          </p:cNvPr>
          <p:cNvSpPr/>
          <p:nvPr/>
        </p:nvSpPr>
        <p:spPr>
          <a:xfrm flipH="1">
            <a:off x="7593490" y="200866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B1F61ACB-9E4A-4D97-BB5E-EDE68B6AC121}"/>
              </a:ext>
            </a:extLst>
          </p:cNvPr>
          <p:cNvSpPr/>
          <p:nvPr/>
        </p:nvSpPr>
        <p:spPr>
          <a:xfrm flipH="1">
            <a:off x="7589204" y="218392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0FF762CC-4437-423B-838B-E9A6DA01A18E}"/>
              </a:ext>
            </a:extLst>
          </p:cNvPr>
          <p:cNvSpPr/>
          <p:nvPr/>
        </p:nvSpPr>
        <p:spPr>
          <a:xfrm flipH="1">
            <a:off x="7558790" y="229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1CD25E3E-9E76-4A53-95E6-4FBD133BF792}"/>
              </a:ext>
            </a:extLst>
          </p:cNvPr>
          <p:cNvSpPr/>
          <p:nvPr/>
        </p:nvSpPr>
        <p:spPr>
          <a:xfrm flipH="1">
            <a:off x="7644278" y="235165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6A068AF8-5C71-4FF5-8269-7CA4AEF540DA}"/>
              </a:ext>
            </a:extLst>
          </p:cNvPr>
          <p:cNvSpPr/>
          <p:nvPr/>
        </p:nvSpPr>
        <p:spPr>
          <a:xfrm flipH="1">
            <a:off x="7639992" y="252691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E493473F-322B-469C-98D7-9D6FBBBB1E22}"/>
              </a:ext>
            </a:extLst>
          </p:cNvPr>
          <p:cNvSpPr/>
          <p:nvPr/>
        </p:nvSpPr>
        <p:spPr>
          <a:xfrm flipH="1">
            <a:off x="7685711" y="209257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CE84F787-2E3D-45E3-AAB5-EE83D127B087}"/>
              </a:ext>
            </a:extLst>
          </p:cNvPr>
          <p:cNvSpPr/>
          <p:nvPr/>
        </p:nvSpPr>
        <p:spPr>
          <a:xfrm>
            <a:off x="7402340" y="29460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F0011FA7-91DA-4FDB-9C64-A9853BB118BB}"/>
              </a:ext>
            </a:extLst>
          </p:cNvPr>
          <p:cNvSpPr/>
          <p:nvPr/>
        </p:nvSpPr>
        <p:spPr>
          <a:xfrm>
            <a:off x="7245654" y="296890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24225718-C52C-4DA9-9882-83FF24755290}"/>
              </a:ext>
            </a:extLst>
          </p:cNvPr>
          <p:cNvSpPr/>
          <p:nvPr/>
        </p:nvSpPr>
        <p:spPr>
          <a:xfrm>
            <a:off x="7398054" y="312130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B119D9F9-A92D-456C-BCD3-EF500A6BE826}"/>
              </a:ext>
            </a:extLst>
          </p:cNvPr>
          <p:cNvSpPr/>
          <p:nvPr/>
        </p:nvSpPr>
        <p:spPr>
          <a:xfrm>
            <a:off x="7501624" y="306721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FF92872-F504-406B-B97E-D66752E76AD0}"/>
              </a:ext>
            </a:extLst>
          </p:cNvPr>
          <p:cNvSpPr/>
          <p:nvPr/>
        </p:nvSpPr>
        <p:spPr>
          <a:xfrm>
            <a:off x="6933589" y="360523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77E4A7AB-69E0-4EE6-AC54-4A05DA7B739F}"/>
              </a:ext>
            </a:extLst>
          </p:cNvPr>
          <p:cNvSpPr/>
          <p:nvPr/>
        </p:nvSpPr>
        <p:spPr>
          <a:xfrm flipV="1">
            <a:off x="7244124" y="311097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A69A72D5-8381-49FB-B914-FA972397E815}"/>
              </a:ext>
            </a:extLst>
          </p:cNvPr>
          <p:cNvSpPr/>
          <p:nvPr/>
        </p:nvSpPr>
        <p:spPr>
          <a:xfrm flipV="1">
            <a:off x="7433336" y="29714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795B4F36-62A8-43BB-8A08-9A5DD77D22E4}"/>
              </a:ext>
            </a:extLst>
          </p:cNvPr>
          <p:cNvSpPr/>
          <p:nvPr/>
        </p:nvSpPr>
        <p:spPr>
          <a:xfrm flipV="1">
            <a:off x="7585736" y="31238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2519C704-EA40-4AF5-A387-85F26FE44F3B}"/>
              </a:ext>
            </a:extLst>
          </p:cNvPr>
          <p:cNvSpPr/>
          <p:nvPr/>
        </p:nvSpPr>
        <p:spPr>
          <a:xfrm flipV="1">
            <a:off x="7109678" y="297225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8163E763-2759-458D-ADF3-6F5464EF9F19}"/>
              </a:ext>
            </a:extLst>
          </p:cNvPr>
          <p:cNvSpPr/>
          <p:nvPr/>
        </p:nvSpPr>
        <p:spPr>
          <a:xfrm flipV="1">
            <a:off x="7121271" y="360778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702A0F01-08CE-4687-88A2-44CEF76C0F0A}"/>
              </a:ext>
            </a:extLst>
          </p:cNvPr>
          <p:cNvSpPr/>
          <p:nvPr/>
        </p:nvSpPr>
        <p:spPr>
          <a:xfrm>
            <a:off x="7303683" y="33111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BEA39CC3-ABDA-4294-A5B9-1E58169AE76D}"/>
              </a:ext>
            </a:extLst>
          </p:cNvPr>
          <p:cNvSpPr/>
          <p:nvPr/>
        </p:nvSpPr>
        <p:spPr>
          <a:xfrm>
            <a:off x="7456083" y="34635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F12185FA-A9F7-42E5-8808-0AAD0B3B777D}"/>
              </a:ext>
            </a:extLst>
          </p:cNvPr>
          <p:cNvSpPr/>
          <p:nvPr/>
        </p:nvSpPr>
        <p:spPr>
          <a:xfrm flipV="1">
            <a:off x="7297532" y="34204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AE5B4698-5984-4267-9907-592105096ACA}"/>
              </a:ext>
            </a:extLst>
          </p:cNvPr>
          <p:cNvSpPr/>
          <p:nvPr/>
        </p:nvSpPr>
        <p:spPr>
          <a:xfrm flipV="1">
            <a:off x="7293246" y="35956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4BEEFBAA-0B0B-4E5E-9E11-FC34E33D57AD}"/>
              </a:ext>
            </a:extLst>
          </p:cNvPr>
          <p:cNvSpPr/>
          <p:nvPr/>
        </p:nvSpPr>
        <p:spPr>
          <a:xfrm flipV="1">
            <a:off x="7491365" y="331373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9C7F4004-CACD-47F3-8D87-52A1762D68EB}"/>
              </a:ext>
            </a:extLst>
          </p:cNvPr>
          <p:cNvSpPr/>
          <p:nvPr/>
        </p:nvSpPr>
        <p:spPr>
          <a:xfrm flipV="1">
            <a:off x="7643765" y="346613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Isosceles Triangle 698">
            <a:extLst>
              <a:ext uri="{FF2B5EF4-FFF2-40B4-BE49-F238E27FC236}">
                <a16:creationId xmlns:a16="http://schemas.microsoft.com/office/drawing/2014/main" id="{993E5DB1-000B-4C35-BA87-B3FEDDB33FE3}"/>
              </a:ext>
            </a:extLst>
          </p:cNvPr>
          <p:cNvSpPr/>
          <p:nvPr/>
        </p:nvSpPr>
        <p:spPr>
          <a:xfrm>
            <a:off x="6228560" y="20373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CD98D85A-799C-4FDF-B981-ED4F4D224253}"/>
              </a:ext>
            </a:extLst>
          </p:cNvPr>
          <p:cNvSpPr/>
          <p:nvPr/>
        </p:nvSpPr>
        <p:spPr>
          <a:xfrm>
            <a:off x="6380960" y="21897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E63861C9-1AD9-4DEB-BC2B-2157E615799E}"/>
              </a:ext>
            </a:extLst>
          </p:cNvPr>
          <p:cNvSpPr/>
          <p:nvPr/>
        </p:nvSpPr>
        <p:spPr>
          <a:xfrm>
            <a:off x="6533360" y="23421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AEB0EED2-9304-49D9-BA20-37E736D08953}"/>
              </a:ext>
            </a:extLst>
          </p:cNvPr>
          <p:cNvSpPr/>
          <p:nvPr/>
        </p:nvSpPr>
        <p:spPr>
          <a:xfrm>
            <a:off x="6470608" y="202982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326D80D9-3368-49D7-AA54-4E59A4BBA864}"/>
              </a:ext>
            </a:extLst>
          </p:cNvPr>
          <p:cNvSpPr/>
          <p:nvPr/>
        </p:nvSpPr>
        <p:spPr>
          <a:xfrm>
            <a:off x="6623008" y="218222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BA34DC68-3999-4E34-B564-385BD22C2718}"/>
              </a:ext>
            </a:extLst>
          </p:cNvPr>
          <p:cNvSpPr/>
          <p:nvPr/>
        </p:nvSpPr>
        <p:spPr>
          <a:xfrm>
            <a:off x="6210231" y="21816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691455BE-9F91-4804-852D-94605A7E4649}"/>
              </a:ext>
            </a:extLst>
          </p:cNvPr>
          <p:cNvSpPr/>
          <p:nvPr/>
        </p:nvSpPr>
        <p:spPr>
          <a:xfrm>
            <a:off x="6362631" y="23340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A3F826A1-1888-4749-B561-02DEF082240C}"/>
              </a:ext>
            </a:extLst>
          </p:cNvPr>
          <p:cNvSpPr/>
          <p:nvPr/>
        </p:nvSpPr>
        <p:spPr>
          <a:xfrm>
            <a:off x="6136414" y="237591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27450892-9593-4572-9B33-FC59171B65E4}"/>
              </a:ext>
            </a:extLst>
          </p:cNvPr>
          <p:cNvSpPr/>
          <p:nvPr/>
        </p:nvSpPr>
        <p:spPr>
          <a:xfrm>
            <a:off x="6091682" y="19920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2E35E1FF-3A06-49EE-B12D-2EFACED07708}"/>
              </a:ext>
            </a:extLst>
          </p:cNvPr>
          <p:cNvSpPr/>
          <p:nvPr/>
        </p:nvSpPr>
        <p:spPr>
          <a:xfrm>
            <a:off x="6210621" y="18099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C16225A8-5FCD-4333-A800-05C20E1F8997}"/>
              </a:ext>
            </a:extLst>
          </p:cNvPr>
          <p:cNvSpPr/>
          <p:nvPr/>
        </p:nvSpPr>
        <p:spPr>
          <a:xfrm>
            <a:off x="6476623" y="277930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9B4C681A-0CCE-4469-9356-8960FE9B68A6}"/>
              </a:ext>
            </a:extLst>
          </p:cNvPr>
          <p:cNvSpPr/>
          <p:nvPr/>
        </p:nvSpPr>
        <p:spPr>
          <a:xfrm>
            <a:off x="5990734" y="29914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E1EC397E-CBBD-429C-B94C-110B21B78121}"/>
              </a:ext>
            </a:extLst>
          </p:cNvPr>
          <p:cNvSpPr/>
          <p:nvPr/>
        </p:nvSpPr>
        <p:spPr>
          <a:xfrm>
            <a:off x="6632959" y="248377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0640FFF1-88F0-48B7-B3C3-DA46C58BEF1A}"/>
              </a:ext>
            </a:extLst>
          </p:cNvPr>
          <p:cNvSpPr/>
          <p:nvPr/>
        </p:nvSpPr>
        <p:spPr>
          <a:xfrm>
            <a:off x="6305894" y="27712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3B5819A0-606B-4ACE-BF1D-F0674BD428B3}"/>
              </a:ext>
            </a:extLst>
          </p:cNvPr>
          <p:cNvSpPr/>
          <p:nvPr/>
        </p:nvSpPr>
        <p:spPr>
          <a:xfrm>
            <a:off x="6458294" y="29236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58F2FC89-7887-40EE-B91F-F3E5DEADB28B}"/>
              </a:ext>
            </a:extLst>
          </p:cNvPr>
          <p:cNvSpPr/>
          <p:nvPr/>
        </p:nvSpPr>
        <p:spPr>
          <a:xfrm>
            <a:off x="6414061" y="324384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4CD84DB0-B1B9-4EA9-8D61-3DB65F335D60}"/>
              </a:ext>
            </a:extLst>
          </p:cNvPr>
          <p:cNvSpPr/>
          <p:nvPr/>
        </p:nvSpPr>
        <p:spPr>
          <a:xfrm>
            <a:off x="6265538" y="33000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30559C5D-B7A8-479A-A0E4-7DE9E314770E}"/>
              </a:ext>
            </a:extLst>
          </p:cNvPr>
          <p:cNvSpPr/>
          <p:nvPr/>
        </p:nvSpPr>
        <p:spPr>
          <a:xfrm>
            <a:off x="6232077" y="29654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7B1493B2-01E7-4A2C-8725-353842955586}"/>
              </a:ext>
            </a:extLst>
          </p:cNvPr>
          <p:cNvSpPr/>
          <p:nvPr/>
        </p:nvSpPr>
        <p:spPr>
          <a:xfrm>
            <a:off x="6384477" y="31178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328D2F8D-2A4F-4D50-85EA-0D2836131759}"/>
              </a:ext>
            </a:extLst>
          </p:cNvPr>
          <p:cNvSpPr/>
          <p:nvPr/>
        </p:nvSpPr>
        <p:spPr>
          <a:xfrm>
            <a:off x="6536877" y="3270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9" name="Isosceles Triangle 718">
            <a:extLst>
              <a:ext uri="{FF2B5EF4-FFF2-40B4-BE49-F238E27FC236}">
                <a16:creationId xmlns:a16="http://schemas.microsoft.com/office/drawing/2014/main" id="{7551B296-464F-40BB-8B83-99E53650383A}"/>
              </a:ext>
            </a:extLst>
          </p:cNvPr>
          <p:cNvSpPr/>
          <p:nvPr/>
        </p:nvSpPr>
        <p:spPr>
          <a:xfrm>
            <a:off x="6437360" y="340290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E0C62667-67A0-4F08-AC09-EC2EC666FB89}"/>
              </a:ext>
            </a:extLst>
          </p:cNvPr>
          <p:cNvSpPr/>
          <p:nvPr/>
        </p:nvSpPr>
        <p:spPr>
          <a:xfrm>
            <a:off x="6022625" y="34479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B33524BD-38D7-4681-B74F-1E10A20E419E}"/>
              </a:ext>
            </a:extLst>
          </p:cNvPr>
          <p:cNvSpPr/>
          <p:nvPr/>
        </p:nvSpPr>
        <p:spPr>
          <a:xfrm>
            <a:off x="5552400" y="34583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2" name="Isosceles Triangle 721">
            <a:extLst>
              <a:ext uri="{FF2B5EF4-FFF2-40B4-BE49-F238E27FC236}">
                <a16:creationId xmlns:a16="http://schemas.microsoft.com/office/drawing/2014/main" id="{56ECE0E0-D24C-4464-BE91-6C27741E1FAC}"/>
              </a:ext>
            </a:extLst>
          </p:cNvPr>
          <p:cNvSpPr/>
          <p:nvPr/>
        </p:nvSpPr>
        <p:spPr>
          <a:xfrm>
            <a:off x="6239241" y="34125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3" name="Isosceles Triangle 722">
            <a:extLst>
              <a:ext uri="{FF2B5EF4-FFF2-40B4-BE49-F238E27FC236}">
                <a16:creationId xmlns:a16="http://schemas.microsoft.com/office/drawing/2014/main" id="{71ED8F63-814F-420A-B31E-3676EB27EE14}"/>
              </a:ext>
            </a:extLst>
          </p:cNvPr>
          <p:cNvSpPr/>
          <p:nvPr/>
        </p:nvSpPr>
        <p:spPr>
          <a:xfrm>
            <a:off x="6391641" y="35649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FF2FC9A1-A730-4B40-8F92-44504C6DFA38}"/>
              </a:ext>
            </a:extLst>
          </p:cNvPr>
          <p:cNvSpPr/>
          <p:nvPr/>
        </p:nvSpPr>
        <p:spPr>
          <a:xfrm>
            <a:off x="5823425" y="335535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5" name="Isosceles Triangle 724">
            <a:extLst>
              <a:ext uri="{FF2B5EF4-FFF2-40B4-BE49-F238E27FC236}">
                <a16:creationId xmlns:a16="http://schemas.microsoft.com/office/drawing/2014/main" id="{67B74125-7D3F-4D7D-8CCF-0A9D67BA89EB}"/>
              </a:ext>
            </a:extLst>
          </p:cNvPr>
          <p:cNvSpPr/>
          <p:nvPr/>
        </p:nvSpPr>
        <p:spPr>
          <a:xfrm>
            <a:off x="6608464" y="279914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6" name="Isosceles Triangle 725">
            <a:extLst>
              <a:ext uri="{FF2B5EF4-FFF2-40B4-BE49-F238E27FC236}">
                <a16:creationId xmlns:a16="http://schemas.microsoft.com/office/drawing/2014/main" id="{150F7655-71E4-44D0-9DB9-DA923230117B}"/>
              </a:ext>
            </a:extLst>
          </p:cNvPr>
          <p:cNvSpPr/>
          <p:nvPr/>
        </p:nvSpPr>
        <p:spPr>
          <a:xfrm>
            <a:off x="6540746" y="303947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7" name="Isosceles Triangle 726">
            <a:extLst>
              <a:ext uri="{FF2B5EF4-FFF2-40B4-BE49-F238E27FC236}">
                <a16:creationId xmlns:a16="http://schemas.microsoft.com/office/drawing/2014/main" id="{BCC0DA7B-F00F-4739-AA9F-C3C3155D00E1}"/>
              </a:ext>
            </a:extLst>
          </p:cNvPr>
          <p:cNvSpPr/>
          <p:nvPr/>
        </p:nvSpPr>
        <p:spPr>
          <a:xfrm>
            <a:off x="6662744" y="332399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8" name="Isosceles Triangle 727">
            <a:extLst>
              <a:ext uri="{FF2B5EF4-FFF2-40B4-BE49-F238E27FC236}">
                <a16:creationId xmlns:a16="http://schemas.microsoft.com/office/drawing/2014/main" id="{F43E4808-84F4-4465-A128-6718AE3DB7CA}"/>
              </a:ext>
            </a:extLst>
          </p:cNvPr>
          <p:cNvSpPr/>
          <p:nvPr/>
        </p:nvSpPr>
        <p:spPr>
          <a:xfrm>
            <a:off x="6670021" y="199462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9" name="Isosceles Triangle 728">
            <a:extLst>
              <a:ext uri="{FF2B5EF4-FFF2-40B4-BE49-F238E27FC236}">
                <a16:creationId xmlns:a16="http://schemas.microsoft.com/office/drawing/2014/main" id="{B9EF7FF2-FA8E-4E17-A624-7294E1B70AFE}"/>
              </a:ext>
            </a:extLst>
          </p:cNvPr>
          <p:cNvSpPr/>
          <p:nvPr/>
        </p:nvSpPr>
        <p:spPr>
          <a:xfrm>
            <a:off x="6491476" y="190022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0" name="Isosceles Triangle 729">
            <a:extLst>
              <a:ext uri="{FF2B5EF4-FFF2-40B4-BE49-F238E27FC236}">
                <a16:creationId xmlns:a16="http://schemas.microsoft.com/office/drawing/2014/main" id="{7D83AFF1-5BCF-4083-9B73-EBF8ECE42EAA}"/>
              </a:ext>
            </a:extLst>
          </p:cNvPr>
          <p:cNvSpPr/>
          <p:nvPr/>
        </p:nvSpPr>
        <p:spPr>
          <a:xfrm>
            <a:off x="6383083" y="205908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1" name="Isosceles Triangle 730">
            <a:extLst>
              <a:ext uri="{FF2B5EF4-FFF2-40B4-BE49-F238E27FC236}">
                <a16:creationId xmlns:a16="http://schemas.microsoft.com/office/drawing/2014/main" id="{3F8AB29D-91BF-4D37-951D-F4CA68239E1F}"/>
              </a:ext>
            </a:extLst>
          </p:cNvPr>
          <p:cNvSpPr/>
          <p:nvPr/>
        </p:nvSpPr>
        <p:spPr>
          <a:xfrm>
            <a:off x="6521547" y="221612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2" name="Isosceles Triangle 731">
            <a:extLst>
              <a:ext uri="{FF2B5EF4-FFF2-40B4-BE49-F238E27FC236}">
                <a16:creationId xmlns:a16="http://schemas.microsoft.com/office/drawing/2014/main" id="{A33508D0-6FF0-450A-A984-FD130ED49687}"/>
              </a:ext>
            </a:extLst>
          </p:cNvPr>
          <p:cNvSpPr/>
          <p:nvPr/>
        </p:nvSpPr>
        <p:spPr>
          <a:xfrm>
            <a:off x="6710049" y="234269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3" name="Isosceles Triangle 732">
            <a:extLst>
              <a:ext uri="{FF2B5EF4-FFF2-40B4-BE49-F238E27FC236}">
                <a16:creationId xmlns:a16="http://schemas.microsoft.com/office/drawing/2014/main" id="{4A333501-2F46-4BC9-A733-997FE80F7E09}"/>
              </a:ext>
            </a:extLst>
          </p:cNvPr>
          <p:cNvSpPr/>
          <p:nvPr/>
        </p:nvSpPr>
        <p:spPr>
          <a:xfrm>
            <a:off x="6584551" y="260564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4" name="Isosceles Triangle 733">
            <a:extLst>
              <a:ext uri="{FF2B5EF4-FFF2-40B4-BE49-F238E27FC236}">
                <a16:creationId xmlns:a16="http://schemas.microsoft.com/office/drawing/2014/main" id="{2F27B0FF-4459-4C0F-B79C-ADBCDA52BB4D}"/>
              </a:ext>
            </a:extLst>
          </p:cNvPr>
          <p:cNvSpPr/>
          <p:nvPr/>
        </p:nvSpPr>
        <p:spPr>
          <a:xfrm>
            <a:off x="6736951" y="275804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5" name="Isosceles Triangle 734">
            <a:extLst>
              <a:ext uri="{FF2B5EF4-FFF2-40B4-BE49-F238E27FC236}">
                <a16:creationId xmlns:a16="http://schemas.microsoft.com/office/drawing/2014/main" id="{80B4CD69-501C-4D80-8A6D-3061D90AD90B}"/>
              </a:ext>
            </a:extLst>
          </p:cNvPr>
          <p:cNvSpPr/>
          <p:nvPr/>
        </p:nvSpPr>
        <p:spPr>
          <a:xfrm>
            <a:off x="6436784" y="180467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6" name="Plus Sign 735">
            <a:extLst>
              <a:ext uri="{FF2B5EF4-FFF2-40B4-BE49-F238E27FC236}">
                <a16:creationId xmlns:a16="http://schemas.microsoft.com/office/drawing/2014/main" id="{6B0C1B11-9BD1-4008-9776-041B554A16AE}"/>
              </a:ext>
            </a:extLst>
          </p:cNvPr>
          <p:cNvSpPr/>
          <p:nvPr/>
        </p:nvSpPr>
        <p:spPr>
          <a:xfrm rot="2846550">
            <a:off x="5493739" y="2493430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7" name="Plus Sign 736">
            <a:extLst>
              <a:ext uri="{FF2B5EF4-FFF2-40B4-BE49-F238E27FC236}">
                <a16:creationId xmlns:a16="http://schemas.microsoft.com/office/drawing/2014/main" id="{2BE4BCA2-5E2E-4FD5-9ACF-D0C34D18193D}"/>
              </a:ext>
            </a:extLst>
          </p:cNvPr>
          <p:cNvSpPr/>
          <p:nvPr/>
        </p:nvSpPr>
        <p:spPr>
          <a:xfrm rot="2846550">
            <a:off x="6283162" y="253753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8" name="Plus Sign 737">
            <a:extLst>
              <a:ext uri="{FF2B5EF4-FFF2-40B4-BE49-F238E27FC236}">
                <a16:creationId xmlns:a16="http://schemas.microsoft.com/office/drawing/2014/main" id="{EF299E85-E351-4A96-B0D5-5961663C7A9D}"/>
              </a:ext>
            </a:extLst>
          </p:cNvPr>
          <p:cNvSpPr/>
          <p:nvPr/>
        </p:nvSpPr>
        <p:spPr>
          <a:xfrm rot="2846550">
            <a:off x="7250974" y="2523044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387440-2B77-47DD-A169-A8B23C719CDA}"/>
              </a:ext>
            </a:extLst>
          </p:cNvPr>
          <p:cNvSpPr/>
          <p:nvPr/>
        </p:nvSpPr>
        <p:spPr>
          <a:xfrm>
            <a:off x="5120640" y="1682496"/>
            <a:ext cx="998697" cy="2114093"/>
          </a:xfrm>
          <a:custGeom>
            <a:avLst/>
            <a:gdLst>
              <a:gd name="connsiteX0" fmla="*/ 907085 w 998697"/>
              <a:gd name="connsiteY0" fmla="*/ 160934 h 2114093"/>
              <a:gd name="connsiteX1" fmla="*/ 877824 w 998697"/>
              <a:gd name="connsiteY1" fmla="*/ 124358 h 2114093"/>
              <a:gd name="connsiteX2" fmla="*/ 599846 w 998697"/>
              <a:gd name="connsiteY2" fmla="*/ 14630 h 2114093"/>
              <a:gd name="connsiteX3" fmla="*/ 402336 w 998697"/>
              <a:gd name="connsiteY3" fmla="*/ 0 h 2114093"/>
              <a:gd name="connsiteX4" fmla="*/ 321869 w 998697"/>
              <a:gd name="connsiteY4" fmla="*/ 14630 h 2114093"/>
              <a:gd name="connsiteX5" fmla="*/ 285293 w 998697"/>
              <a:gd name="connsiteY5" fmla="*/ 73152 h 2114093"/>
              <a:gd name="connsiteX6" fmla="*/ 256032 w 998697"/>
              <a:gd name="connsiteY6" fmla="*/ 109728 h 2114093"/>
              <a:gd name="connsiteX7" fmla="*/ 212141 w 998697"/>
              <a:gd name="connsiteY7" fmla="*/ 197510 h 2114093"/>
              <a:gd name="connsiteX8" fmla="*/ 182880 w 998697"/>
              <a:gd name="connsiteY8" fmla="*/ 248717 h 2114093"/>
              <a:gd name="connsiteX9" fmla="*/ 160934 w 998697"/>
              <a:gd name="connsiteY9" fmla="*/ 336499 h 2114093"/>
              <a:gd name="connsiteX10" fmla="*/ 138989 w 998697"/>
              <a:gd name="connsiteY10" fmla="*/ 395021 h 2114093"/>
              <a:gd name="connsiteX11" fmla="*/ 102413 w 998697"/>
              <a:gd name="connsiteY11" fmla="*/ 541325 h 2114093"/>
              <a:gd name="connsiteX12" fmla="*/ 51206 w 998697"/>
              <a:gd name="connsiteY12" fmla="*/ 804672 h 2114093"/>
              <a:gd name="connsiteX13" fmla="*/ 0 w 998697"/>
              <a:gd name="connsiteY13" fmla="*/ 1097280 h 2114093"/>
              <a:gd name="connsiteX14" fmla="*/ 29261 w 998697"/>
              <a:gd name="connsiteY14" fmla="*/ 1506931 h 2114093"/>
              <a:gd name="connsiteX15" fmla="*/ 58522 w 998697"/>
              <a:gd name="connsiteY15" fmla="*/ 1616659 h 2114093"/>
              <a:gd name="connsiteX16" fmla="*/ 109728 w 998697"/>
              <a:gd name="connsiteY16" fmla="*/ 1726387 h 2114093"/>
              <a:gd name="connsiteX17" fmla="*/ 175565 w 998697"/>
              <a:gd name="connsiteY17" fmla="*/ 1821485 h 2114093"/>
              <a:gd name="connsiteX18" fmla="*/ 248717 w 998697"/>
              <a:gd name="connsiteY18" fmla="*/ 1880006 h 2114093"/>
              <a:gd name="connsiteX19" fmla="*/ 292608 w 998697"/>
              <a:gd name="connsiteY19" fmla="*/ 1923898 h 2114093"/>
              <a:gd name="connsiteX20" fmla="*/ 373075 w 998697"/>
              <a:gd name="connsiteY20" fmla="*/ 1967789 h 2114093"/>
              <a:gd name="connsiteX21" fmla="*/ 395021 w 998697"/>
              <a:gd name="connsiteY21" fmla="*/ 1989734 h 2114093"/>
              <a:gd name="connsiteX22" fmla="*/ 512064 w 998697"/>
              <a:gd name="connsiteY22" fmla="*/ 2062886 h 2114093"/>
              <a:gd name="connsiteX23" fmla="*/ 548640 w 998697"/>
              <a:gd name="connsiteY23" fmla="*/ 2092147 h 2114093"/>
              <a:gd name="connsiteX24" fmla="*/ 643738 w 998697"/>
              <a:gd name="connsiteY24" fmla="*/ 2114093 h 2114093"/>
              <a:gd name="connsiteX25" fmla="*/ 892454 w 998697"/>
              <a:gd name="connsiteY25" fmla="*/ 2084832 h 2114093"/>
              <a:gd name="connsiteX26" fmla="*/ 907085 w 998697"/>
              <a:gd name="connsiteY26" fmla="*/ 2070202 h 2114093"/>
              <a:gd name="connsiteX27" fmla="*/ 965606 w 998697"/>
              <a:gd name="connsiteY27" fmla="*/ 2026310 h 2114093"/>
              <a:gd name="connsiteX28" fmla="*/ 980237 w 998697"/>
              <a:gd name="connsiteY28" fmla="*/ 1755648 h 2114093"/>
              <a:gd name="connsiteX29" fmla="*/ 987552 w 998697"/>
              <a:gd name="connsiteY29" fmla="*/ 1331366 h 2114093"/>
              <a:gd name="connsiteX30" fmla="*/ 972922 w 998697"/>
              <a:gd name="connsiteY30" fmla="*/ 1185062 h 2114093"/>
              <a:gd name="connsiteX31" fmla="*/ 936346 w 998697"/>
              <a:gd name="connsiteY31" fmla="*/ 1082650 h 2114093"/>
              <a:gd name="connsiteX32" fmla="*/ 892454 w 998697"/>
              <a:gd name="connsiteY32" fmla="*/ 1038758 h 2114093"/>
              <a:gd name="connsiteX33" fmla="*/ 885139 w 998697"/>
              <a:gd name="connsiteY33" fmla="*/ 1009498 h 2114093"/>
              <a:gd name="connsiteX34" fmla="*/ 870509 w 998697"/>
              <a:gd name="connsiteY34" fmla="*/ 987552 h 2114093"/>
              <a:gd name="connsiteX35" fmla="*/ 892454 w 998697"/>
              <a:gd name="connsiteY35" fmla="*/ 863194 h 2114093"/>
              <a:gd name="connsiteX36" fmla="*/ 899770 w 998697"/>
              <a:gd name="connsiteY36" fmla="*/ 819302 h 2114093"/>
              <a:gd name="connsiteX37" fmla="*/ 914400 w 998697"/>
              <a:gd name="connsiteY37" fmla="*/ 775411 h 2114093"/>
              <a:gd name="connsiteX38" fmla="*/ 907085 w 998697"/>
              <a:gd name="connsiteY38" fmla="*/ 709574 h 2114093"/>
              <a:gd name="connsiteX39" fmla="*/ 877824 w 998697"/>
              <a:gd name="connsiteY39" fmla="*/ 651053 h 2114093"/>
              <a:gd name="connsiteX40" fmla="*/ 885139 w 998697"/>
              <a:gd name="connsiteY40" fmla="*/ 504749 h 2114093"/>
              <a:gd name="connsiteX41" fmla="*/ 907085 w 998697"/>
              <a:gd name="connsiteY41" fmla="*/ 438912 h 2114093"/>
              <a:gd name="connsiteX42" fmla="*/ 914400 w 998697"/>
              <a:gd name="connsiteY42" fmla="*/ 416966 h 2114093"/>
              <a:gd name="connsiteX43" fmla="*/ 921715 w 998697"/>
              <a:gd name="connsiteY43" fmla="*/ 395021 h 2114093"/>
              <a:gd name="connsiteX44" fmla="*/ 914400 w 998697"/>
              <a:gd name="connsiteY44" fmla="*/ 234086 h 2114093"/>
              <a:gd name="connsiteX45" fmla="*/ 899770 w 998697"/>
              <a:gd name="connsiteY45" fmla="*/ 204826 h 2114093"/>
              <a:gd name="connsiteX46" fmla="*/ 907085 w 998697"/>
              <a:gd name="connsiteY46" fmla="*/ 160934 h 211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98697" h="2114093">
                <a:moveTo>
                  <a:pt x="907085" y="160934"/>
                </a:moveTo>
                <a:cubicBezTo>
                  <a:pt x="903427" y="147523"/>
                  <a:pt x="890016" y="134112"/>
                  <a:pt x="877824" y="124358"/>
                </a:cubicBezTo>
                <a:cubicBezTo>
                  <a:pt x="795339" y="58371"/>
                  <a:pt x="707078" y="34488"/>
                  <a:pt x="599846" y="14630"/>
                </a:cubicBezTo>
                <a:cubicBezTo>
                  <a:pt x="534933" y="2609"/>
                  <a:pt x="468173" y="4877"/>
                  <a:pt x="402336" y="0"/>
                </a:cubicBezTo>
                <a:cubicBezTo>
                  <a:pt x="375514" y="4877"/>
                  <a:pt x="344987" y="181"/>
                  <a:pt x="321869" y="14630"/>
                </a:cubicBezTo>
                <a:cubicBezTo>
                  <a:pt x="302362" y="26822"/>
                  <a:pt x="298387" y="54238"/>
                  <a:pt x="285293" y="73152"/>
                </a:cubicBezTo>
                <a:cubicBezTo>
                  <a:pt x="276406" y="85989"/>
                  <a:pt x="263948" y="96270"/>
                  <a:pt x="256032" y="109728"/>
                </a:cubicBezTo>
                <a:cubicBezTo>
                  <a:pt x="239445" y="137926"/>
                  <a:pt x="228372" y="169106"/>
                  <a:pt x="212141" y="197510"/>
                </a:cubicBezTo>
                <a:lnTo>
                  <a:pt x="182880" y="248717"/>
                </a:lnTo>
                <a:cubicBezTo>
                  <a:pt x="175565" y="277978"/>
                  <a:pt x="169601" y="307610"/>
                  <a:pt x="160934" y="336499"/>
                </a:cubicBezTo>
                <a:cubicBezTo>
                  <a:pt x="154947" y="356454"/>
                  <a:pt x="144712" y="374989"/>
                  <a:pt x="138989" y="395021"/>
                </a:cubicBezTo>
                <a:cubicBezTo>
                  <a:pt x="125179" y="443356"/>
                  <a:pt x="114256" y="492471"/>
                  <a:pt x="102413" y="541325"/>
                </a:cubicBezTo>
                <a:cubicBezTo>
                  <a:pt x="64213" y="698898"/>
                  <a:pt x="92084" y="592107"/>
                  <a:pt x="51206" y="804672"/>
                </a:cubicBezTo>
                <a:cubicBezTo>
                  <a:pt x="8118" y="1028731"/>
                  <a:pt x="23760" y="930956"/>
                  <a:pt x="0" y="1097280"/>
                </a:cubicBezTo>
                <a:cubicBezTo>
                  <a:pt x="4664" y="1195221"/>
                  <a:pt x="4033" y="1385000"/>
                  <a:pt x="29261" y="1506931"/>
                </a:cubicBezTo>
                <a:cubicBezTo>
                  <a:pt x="36931" y="1544000"/>
                  <a:pt x="45491" y="1581119"/>
                  <a:pt x="58522" y="1616659"/>
                </a:cubicBezTo>
                <a:cubicBezTo>
                  <a:pt x="72417" y="1654555"/>
                  <a:pt x="91058" y="1690602"/>
                  <a:pt x="109728" y="1726387"/>
                </a:cubicBezTo>
                <a:cubicBezTo>
                  <a:pt x="119294" y="1744722"/>
                  <a:pt x="155882" y="1803208"/>
                  <a:pt x="175565" y="1821485"/>
                </a:cubicBezTo>
                <a:cubicBezTo>
                  <a:pt x="198448" y="1842733"/>
                  <a:pt x="226637" y="1857925"/>
                  <a:pt x="248717" y="1880006"/>
                </a:cubicBezTo>
                <a:cubicBezTo>
                  <a:pt x="263347" y="1894637"/>
                  <a:pt x="275704" y="1911966"/>
                  <a:pt x="292608" y="1923898"/>
                </a:cubicBezTo>
                <a:cubicBezTo>
                  <a:pt x="317569" y="1941518"/>
                  <a:pt x="347374" y="1951267"/>
                  <a:pt x="373075" y="1967789"/>
                </a:cubicBezTo>
                <a:cubicBezTo>
                  <a:pt x="381777" y="1973383"/>
                  <a:pt x="386483" y="1983892"/>
                  <a:pt x="395021" y="1989734"/>
                </a:cubicBezTo>
                <a:cubicBezTo>
                  <a:pt x="432991" y="2015714"/>
                  <a:pt x="473783" y="2037366"/>
                  <a:pt x="512064" y="2062886"/>
                </a:cubicBezTo>
                <a:cubicBezTo>
                  <a:pt x="525055" y="2071547"/>
                  <a:pt x="534464" y="2085604"/>
                  <a:pt x="548640" y="2092147"/>
                </a:cubicBezTo>
                <a:cubicBezTo>
                  <a:pt x="562137" y="2098377"/>
                  <a:pt x="622744" y="2109894"/>
                  <a:pt x="643738" y="2114093"/>
                </a:cubicBezTo>
                <a:cubicBezTo>
                  <a:pt x="752225" y="2109573"/>
                  <a:pt x="803410" y="2121933"/>
                  <a:pt x="892454" y="2084832"/>
                </a:cubicBezTo>
                <a:cubicBezTo>
                  <a:pt x="898820" y="2082179"/>
                  <a:pt x="901699" y="2074510"/>
                  <a:pt x="907085" y="2070202"/>
                </a:cubicBezTo>
                <a:cubicBezTo>
                  <a:pt x="926126" y="2054969"/>
                  <a:pt x="965606" y="2026310"/>
                  <a:pt x="965606" y="2026310"/>
                </a:cubicBezTo>
                <a:cubicBezTo>
                  <a:pt x="1009157" y="1895661"/>
                  <a:pt x="988378" y="1983592"/>
                  <a:pt x="980237" y="1755648"/>
                </a:cubicBezTo>
                <a:cubicBezTo>
                  <a:pt x="1005216" y="1555808"/>
                  <a:pt x="1001943" y="1628789"/>
                  <a:pt x="987552" y="1331366"/>
                </a:cubicBezTo>
                <a:cubicBezTo>
                  <a:pt x="985183" y="1282412"/>
                  <a:pt x="983555" y="1232906"/>
                  <a:pt x="972922" y="1185062"/>
                </a:cubicBezTo>
                <a:cubicBezTo>
                  <a:pt x="962392" y="1137680"/>
                  <a:pt x="965312" y="1118054"/>
                  <a:pt x="936346" y="1082650"/>
                </a:cubicBezTo>
                <a:cubicBezTo>
                  <a:pt x="923244" y="1066636"/>
                  <a:pt x="892454" y="1038758"/>
                  <a:pt x="892454" y="1038758"/>
                </a:cubicBezTo>
                <a:cubicBezTo>
                  <a:pt x="890016" y="1029005"/>
                  <a:pt x="889099" y="1018739"/>
                  <a:pt x="885139" y="1009498"/>
                </a:cubicBezTo>
                <a:cubicBezTo>
                  <a:pt x="881676" y="1001417"/>
                  <a:pt x="871135" y="996321"/>
                  <a:pt x="870509" y="987552"/>
                </a:cubicBezTo>
                <a:cubicBezTo>
                  <a:pt x="862268" y="872180"/>
                  <a:pt x="879014" y="943828"/>
                  <a:pt x="892454" y="863194"/>
                </a:cubicBezTo>
                <a:cubicBezTo>
                  <a:pt x="894893" y="848563"/>
                  <a:pt x="896173" y="833692"/>
                  <a:pt x="899770" y="819302"/>
                </a:cubicBezTo>
                <a:cubicBezTo>
                  <a:pt x="903510" y="804341"/>
                  <a:pt x="914400" y="775411"/>
                  <a:pt x="914400" y="775411"/>
                </a:cubicBezTo>
                <a:cubicBezTo>
                  <a:pt x="911962" y="753465"/>
                  <a:pt x="911712" y="731165"/>
                  <a:pt x="907085" y="709574"/>
                </a:cubicBezTo>
                <a:cubicBezTo>
                  <a:pt x="901434" y="683203"/>
                  <a:pt x="891540" y="671626"/>
                  <a:pt x="877824" y="651053"/>
                </a:cubicBezTo>
                <a:cubicBezTo>
                  <a:pt x="880262" y="602285"/>
                  <a:pt x="878467" y="553120"/>
                  <a:pt x="885139" y="504749"/>
                </a:cubicBezTo>
                <a:cubicBezTo>
                  <a:pt x="888300" y="481833"/>
                  <a:pt x="899770" y="460858"/>
                  <a:pt x="907085" y="438912"/>
                </a:cubicBezTo>
                <a:lnTo>
                  <a:pt x="914400" y="416966"/>
                </a:lnTo>
                <a:lnTo>
                  <a:pt x="921715" y="395021"/>
                </a:lnTo>
                <a:cubicBezTo>
                  <a:pt x="919277" y="341376"/>
                  <a:pt x="920555" y="287432"/>
                  <a:pt x="914400" y="234086"/>
                </a:cubicBezTo>
                <a:cubicBezTo>
                  <a:pt x="913150" y="223253"/>
                  <a:pt x="903820" y="214951"/>
                  <a:pt x="899770" y="204826"/>
                </a:cubicBezTo>
                <a:cubicBezTo>
                  <a:pt x="894042" y="190507"/>
                  <a:pt x="910743" y="174345"/>
                  <a:pt x="907085" y="160934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62B4F7-B880-4CB7-B2D5-4300BC11566E}"/>
              </a:ext>
            </a:extLst>
          </p:cNvPr>
          <p:cNvSpPr/>
          <p:nvPr/>
        </p:nvSpPr>
        <p:spPr>
          <a:xfrm>
            <a:off x="6847027" y="1675181"/>
            <a:ext cx="1117717" cy="2201875"/>
          </a:xfrm>
          <a:custGeom>
            <a:avLst/>
            <a:gdLst>
              <a:gd name="connsiteX0" fmla="*/ 87783 w 1117717"/>
              <a:gd name="connsiteY0" fmla="*/ 1689811 h 2201875"/>
              <a:gd name="connsiteX1" fmla="*/ 65837 w 1117717"/>
              <a:gd name="connsiteY1" fmla="*/ 1901952 h 2201875"/>
              <a:gd name="connsiteX2" fmla="*/ 51207 w 1117717"/>
              <a:gd name="connsiteY2" fmla="*/ 1931213 h 2201875"/>
              <a:gd name="connsiteX3" fmla="*/ 43891 w 1117717"/>
              <a:gd name="connsiteY3" fmla="*/ 1953158 h 2201875"/>
              <a:gd name="connsiteX4" fmla="*/ 21946 w 1117717"/>
              <a:gd name="connsiteY4" fmla="*/ 2011680 h 2201875"/>
              <a:gd name="connsiteX5" fmla="*/ 29261 w 1117717"/>
              <a:gd name="connsiteY5" fmla="*/ 2099462 h 2201875"/>
              <a:gd name="connsiteX6" fmla="*/ 43891 w 1117717"/>
              <a:gd name="connsiteY6" fmla="*/ 2121408 h 2201875"/>
              <a:gd name="connsiteX7" fmla="*/ 95098 w 1117717"/>
              <a:gd name="connsiteY7" fmla="*/ 2136038 h 2201875"/>
              <a:gd name="connsiteX8" fmla="*/ 182880 w 1117717"/>
              <a:gd name="connsiteY8" fmla="*/ 2172614 h 2201875"/>
              <a:gd name="connsiteX9" fmla="*/ 373075 w 1117717"/>
              <a:gd name="connsiteY9" fmla="*/ 2194560 h 2201875"/>
              <a:gd name="connsiteX10" fmla="*/ 424282 w 1117717"/>
              <a:gd name="connsiteY10" fmla="*/ 2201875 h 2201875"/>
              <a:gd name="connsiteX11" fmla="*/ 592531 w 1117717"/>
              <a:gd name="connsiteY11" fmla="*/ 2172614 h 2201875"/>
              <a:gd name="connsiteX12" fmla="*/ 687629 w 1117717"/>
              <a:gd name="connsiteY12" fmla="*/ 2121408 h 2201875"/>
              <a:gd name="connsiteX13" fmla="*/ 724205 w 1117717"/>
              <a:gd name="connsiteY13" fmla="*/ 2106777 h 2201875"/>
              <a:gd name="connsiteX14" fmla="*/ 863194 w 1117717"/>
              <a:gd name="connsiteY14" fmla="*/ 1982419 h 2201875"/>
              <a:gd name="connsiteX15" fmla="*/ 907085 w 1117717"/>
              <a:gd name="connsiteY15" fmla="*/ 1945843 h 2201875"/>
              <a:gd name="connsiteX16" fmla="*/ 950976 w 1117717"/>
              <a:gd name="connsiteY16" fmla="*/ 1858061 h 2201875"/>
              <a:gd name="connsiteX17" fmla="*/ 1016813 w 1117717"/>
              <a:gd name="connsiteY17" fmla="*/ 1660550 h 2201875"/>
              <a:gd name="connsiteX18" fmla="*/ 1053389 w 1117717"/>
              <a:gd name="connsiteY18" fmla="*/ 1521561 h 2201875"/>
              <a:gd name="connsiteX19" fmla="*/ 1082650 w 1117717"/>
              <a:gd name="connsiteY19" fmla="*/ 1345997 h 2201875"/>
              <a:gd name="connsiteX20" fmla="*/ 1104595 w 1117717"/>
              <a:gd name="connsiteY20" fmla="*/ 1243584 h 2201875"/>
              <a:gd name="connsiteX21" fmla="*/ 1111911 w 1117717"/>
              <a:gd name="connsiteY21" fmla="*/ 1148486 h 2201875"/>
              <a:gd name="connsiteX22" fmla="*/ 1082650 w 1117717"/>
              <a:gd name="connsiteY22" fmla="*/ 475488 h 2201875"/>
              <a:gd name="connsiteX23" fmla="*/ 1024128 w 1117717"/>
              <a:gd name="connsiteY23" fmla="*/ 314553 h 2201875"/>
              <a:gd name="connsiteX24" fmla="*/ 980237 w 1117717"/>
              <a:gd name="connsiteY24" fmla="*/ 234086 h 2201875"/>
              <a:gd name="connsiteX25" fmla="*/ 921715 w 1117717"/>
              <a:gd name="connsiteY25" fmla="*/ 138989 h 2201875"/>
              <a:gd name="connsiteX26" fmla="*/ 797357 w 1117717"/>
              <a:gd name="connsiteY26" fmla="*/ 29261 h 2201875"/>
              <a:gd name="connsiteX27" fmla="*/ 577901 w 1117717"/>
              <a:gd name="connsiteY27" fmla="*/ 0 h 2201875"/>
              <a:gd name="connsiteX28" fmla="*/ 438912 w 1117717"/>
              <a:gd name="connsiteY28" fmla="*/ 14630 h 2201875"/>
              <a:gd name="connsiteX29" fmla="*/ 409651 w 1117717"/>
              <a:gd name="connsiteY29" fmla="*/ 36576 h 2201875"/>
              <a:gd name="connsiteX30" fmla="*/ 292608 w 1117717"/>
              <a:gd name="connsiteY30" fmla="*/ 138989 h 2201875"/>
              <a:gd name="connsiteX31" fmla="*/ 248717 w 1117717"/>
              <a:gd name="connsiteY31" fmla="*/ 190195 h 2201875"/>
              <a:gd name="connsiteX32" fmla="*/ 197511 w 1117717"/>
              <a:gd name="connsiteY32" fmla="*/ 226771 h 2201875"/>
              <a:gd name="connsiteX33" fmla="*/ 160935 w 1117717"/>
              <a:gd name="connsiteY33" fmla="*/ 270662 h 2201875"/>
              <a:gd name="connsiteX34" fmla="*/ 138989 w 1117717"/>
              <a:gd name="connsiteY34" fmla="*/ 292608 h 2201875"/>
              <a:gd name="connsiteX35" fmla="*/ 124359 w 1117717"/>
              <a:gd name="connsiteY35" fmla="*/ 314553 h 2201875"/>
              <a:gd name="connsiteX36" fmla="*/ 95098 w 1117717"/>
              <a:gd name="connsiteY36" fmla="*/ 336499 h 2201875"/>
              <a:gd name="connsiteX37" fmla="*/ 65837 w 1117717"/>
              <a:gd name="connsiteY37" fmla="*/ 380390 h 2201875"/>
              <a:gd name="connsiteX38" fmla="*/ 58522 w 1117717"/>
              <a:gd name="connsiteY38" fmla="*/ 409651 h 2201875"/>
              <a:gd name="connsiteX39" fmla="*/ 14631 w 1117717"/>
              <a:gd name="connsiteY39" fmla="*/ 497433 h 2201875"/>
              <a:gd name="connsiteX40" fmla="*/ 7315 w 1117717"/>
              <a:gd name="connsiteY40" fmla="*/ 541325 h 2201875"/>
              <a:gd name="connsiteX41" fmla="*/ 0 w 1117717"/>
              <a:gd name="connsiteY41" fmla="*/ 570585 h 2201875"/>
              <a:gd name="connsiteX42" fmla="*/ 7315 w 1117717"/>
              <a:gd name="connsiteY42" fmla="*/ 731520 h 2201875"/>
              <a:gd name="connsiteX43" fmla="*/ 21946 w 1117717"/>
              <a:gd name="connsiteY43" fmla="*/ 790041 h 2201875"/>
              <a:gd name="connsiteX44" fmla="*/ 29261 w 1117717"/>
              <a:gd name="connsiteY44" fmla="*/ 833933 h 2201875"/>
              <a:gd name="connsiteX45" fmla="*/ 51207 w 1117717"/>
              <a:gd name="connsiteY45" fmla="*/ 921715 h 2201875"/>
              <a:gd name="connsiteX46" fmla="*/ 58522 w 1117717"/>
              <a:gd name="connsiteY46" fmla="*/ 994867 h 2201875"/>
              <a:gd name="connsiteX47" fmla="*/ 80467 w 1117717"/>
              <a:gd name="connsiteY47" fmla="*/ 1133856 h 2201875"/>
              <a:gd name="connsiteX48" fmla="*/ 87783 w 1117717"/>
              <a:gd name="connsiteY48" fmla="*/ 1689811 h 220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17717" h="2201875">
                <a:moveTo>
                  <a:pt x="87783" y="1689811"/>
                </a:moveTo>
                <a:cubicBezTo>
                  <a:pt x="85345" y="1817827"/>
                  <a:pt x="81571" y="1870484"/>
                  <a:pt x="65837" y="1901952"/>
                </a:cubicBezTo>
                <a:cubicBezTo>
                  <a:pt x="60960" y="1911706"/>
                  <a:pt x="55503" y="1921190"/>
                  <a:pt x="51207" y="1931213"/>
                </a:cubicBezTo>
                <a:cubicBezTo>
                  <a:pt x="48170" y="1938300"/>
                  <a:pt x="46526" y="1945911"/>
                  <a:pt x="43891" y="1953158"/>
                </a:cubicBezTo>
                <a:cubicBezTo>
                  <a:pt x="36771" y="1972737"/>
                  <a:pt x="29261" y="1992173"/>
                  <a:pt x="21946" y="2011680"/>
                </a:cubicBezTo>
                <a:cubicBezTo>
                  <a:pt x="24384" y="2040941"/>
                  <a:pt x="23503" y="2070670"/>
                  <a:pt x="29261" y="2099462"/>
                </a:cubicBezTo>
                <a:cubicBezTo>
                  <a:pt x="30985" y="2108083"/>
                  <a:pt x="36206" y="2117138"/>
                  <a:pt x="43891" y="2121408"/>
                </a:cubicBezTo>
                <a:cubicBezTo>
                  <a:pt x="59409" y="2130029"/>
                  <a:pt x="78529" y="2129665"/>
                  <a:pt x="95098" y="2136038"/>
                </a:cubicBezTo>
                <a:cubicBezTo>
                  <a:pt x="155994" y="2159459"/>
                  <a:pt x="120443" y="2157923"/>
                  <a:pt x="182880" y="2172614"/>
                </a:cubicBezTo>
                <a:cubicBezTo>
                  <a:pt x="262462" y="2191339"/>
                  <a:pt x="285830" y="2188744"/>
                  <a:pt x="373075" y="2194560"/>
                </a:cubicBezTo>
                <a:cubicBezTo>
                  <a:pt x="390144" y="2196998"/>
                  <a:pt x="407040" y="2201875"/>
                  <a:pt x="424282" y="2201875"/>
                </a:cubicBezTo>
                <a:cubicBezTo>
                  <a:pt x="491269" y="2201875"/>
                  <a:pt x="533767" y="2199325"/>
                  <a:pt x="592531" y="2172614"/>
                </a:cubicBezTo>
                <a:cubicBezTo>
                  <a:pt x="625307" y="2157716"/>
                  <a:pt x="655427" y="2137509"/>
                  <a:pt x="687629" y="2121408"/>
                </a:cubicBezTo>
                <a:cubicBezTo>
                  <a:pt x="699374" y="2115536"/>
                  <a:pt x="713159" y="2113878"/>
                  <a:pt x="724205" y="2106777"/>
                </a:cubicBezTo>
                <a:cubicBezTo>
                  <a:pt x="790525" y="2064143"/>
                  <a:pt x="803547" y="2038339"/>
                  <a:pt x="863194" y="1982419"/>
                </a:cubicBezTo>
                <a:cubicBezTo>
                  <a:pt x="877088" y="1969394"/>
                  <a:pt x="892455" y="1958035"/>
                  <a:pt x="907085" y="1945843"/>
                </a:cubicBezTo>
                <a:cubicBezTo>
                  <a:pt x="921715" y="1916582"/>
                  <a:pt x="937439" y="1887843"/>
                  <a:pt x="950976" y="1858061"/>
                </a:cubicBezTo>
                <a:cubicBezTo>
                  <a:pt x="982757" y="1788143"/>
                  <a:pt x="995083" y="1738777"/>
                  <a:pt x="1016813" y="1660550"/>
                </a:cubicBezTo>
                <a:cubicBezTo>
                  <a:pt x="1029635" y="1614391"/>
                  <a:pt x="1043575" y="1568452"/>
                  <a:pt x="1053389" y="1521561"/>
                </a:cubicBezTo>
                <a:cubicBezTo>
                  <a:pt x="1065543" y="1463491"/>
                  <a:pt x="1071902" y="1404344"/>
                  <a:pt x="1082650" y="1345997"/>
                </a:cubicBezTo>
                <a:cubicBezTo>
                  <a:pt x="1088975" y="1311662"/>
                  <a:pt x="1097280" y="1277722"/>
                  <a:pt x="1104595" y="1243584"/>
                </a:cubicBezTo>
                <a:cubicBezTo>
                  <a:pt x="1107034" y="1211885"/>
                  <a:pt x="1111911" y="1180279"/>
                  <a:pt x="1111911" y="1148486"/>
                </a:cubicBezTo>
                <a:cubicBezTo>
                  <a:pt x="1111911" y="1072062"/>
                  <a:pt x="1137070" y="663486"/>
                  <a:pt x="1082650" y="475488"/>
                </a:cubicBezTo>
                <a:cubicBezTo>
                  <a:pt x="1066778" y="420657"/>
                  <a:pt x="1046421" y="367101"/>
                  <a:pt x="1024128" y="314553"/>
                </a:cubicBezTo>
                <a:cubicBezTo>
                  <a:pt x="1012196" y="286426"/>
                  <a:pt x="995632" y="260477"/>
                  <a:pt x="980237" y="234086"/>
                </a:cubicBezTo>
                <a:cubicBezTo>
                  <a:pt x="961483" y="201936"/>
                  <a:pt x="943060" y="169481"/>
                  <a:pt x="921715" y="138989"/>
                </a:cubicBezTo>
                <a:cubicBezTo>
                  <a:pt x="890229" y="94009"/>
                  <a:pt x="845863" y="54669"/>
                  <a:pt x="797357" y="29261"/>
                </a:cubicBezTo>
                <a:cubicBezTo>
                  <a:pt x="734080" y="-3884"/>
                  <a:pt x="640984" y="3154"/>
                  <a:pt x="577901" y="0"/>
                </a:cubicBezTo>
                <a:cubicBezTo>
                  <a:pt x="531571" y="4877"/>
                  <a:pt x="484434" y="4734"/>
                  <a:pt x="438912" y="14630"/>
                </a:cubicBezTo>
                <a:cubicBezTo>
                  <a:pt x="426998" y="17220"/>
                  <a:pt x="418941" y="28680"/>
                  <a:pt x="409651" y="36576"/>
                </a:cubicBezTo>
                <a:cubicBezTo>
                  <a:pt x="370151" y="70151"/>
                  <a:pt x="326346" y="99628"/>
                  <a:pt x="292608" y="138989"/>
                </a:cubicBezTo>
                <a:cubicBezTo>
                  <a:pt x="277978" y="156058"/>
                  <a:pt x="265236" y="174947"/>
                  <a:pt x="248717" y="190195"/>
                </a:cubicBezTo>
                <a:cubicBezTo>
                  <a:pt x="233304" y="204422"/>
                  <a:pt x="212973" y="212597"/>
                  <a:pt x="197511" y="226771"/>
                </a:cubicBezTo>
                <a:cubicBezTo>
                  <a:pt x="183472" y="239640"/>
                  <a:pt x="173587" y="256428"/>
                  <a:pt x="160935" y="270662"/>
                </a:cubicBezTo>
                <a:cubicBezTo>
                  <a:pt x="154062" y="278394"/>
                  <a:pt x="145612" y="284660"/>
                  <a:pt x="138989" y="292608"/>
                </a:cubicBezTo>
                <a:cubicBezTo>
                  <a:pt x="133361" y="299362"/>
                  <a:pt x="130576" y="308336"/>
                  <a:pt x="124359" y="314553"/>
                </a:cubicBezTo>
                <a:cubicBezTo>
                  <a:pt x="115738" y="323174"/>
                  <a:pt x="103198" y="327387"/>
                  <a:pt x="95098" y="336499"/>
                </a:cubicBezTo>
                <a:cubicBezTo>
                  <a:pt x="83416" y="349641"/>
                  <a:pt x="65837" y="380390"/>
                  <a:pt x="65837" y="380390"/>
                </a:cubicBezTo>
                <a:cubicBezTo>
                  <a:pt x="63399" y="390144"/>
                  <a:pt x="62552" y="400440"/>
                  <a:pt x="58522" y="409651"/>
                </a:cubicBezTo>
                <a:cubicBezTo>
                  <a:pt x="45410" y="439623"/>
                  <a:pt x="14631" y="497433"/>
                  <a:pt x="14631" y="497433"/>
                </a:cubicBezTo>
                <a:cubicBezTo>
                  <a:pt x="12192" y="512064"/>
                  <a:pt x="10224" y="526781"/>
                  <a:pt x="7315" y="541325"/>
                </a:cubicBezTo>
                <a:cubicBezTo>
                  <a:pt x="5343" y="551183"/>
                  <a:pt x="0" y="560531"/>
                  <a:pt x="0" y="570585"/>
                </a:cubicBezTo>
                <a:cubicBezTo>
                  <a:pt x="0" y="624285"/>
                  <a:pt x="1972" y="678086"/>
                  <a:pt x="7315" y="731520"/>
                </a:cubicBezTo>
                <a:cubicBezTo>
                  <a:pt x="9316" y="751528"/>
                  <a:pt x="17733" y="770380"/>
                  <a:pt x="21946" y="790041"/>
                </a:cubicBezTo>
                <a:cubicBezTo>
                  <a:pt x="25054" y="804544"/>
                  <a:pt x="25926" y="819480"/>
                  <a:pt x="29261" y="833933"/>
                </a:cubicBezTo>
                <a:cubicBezTo>
                  <a:pt x="69889" y="1009992"/>
                  <a:pt x="24592" y="788657"/>
                  <a:pt x="51207" y="921715"/>
                </a:cubicBezTo>
                <a:cubicBezTo>
                  <a:pt x="53645" y="946099"/>
                  <a:pt x="54887" y="970632"/>
                  <a:pt x="58522" y="994867"/>
                </a:cubicBezTo>
                <a:cubicBezTo>
                  <a:pt x="91025" y="1211561"/>
                  <a:pt x="58380" y="935071"/>
                  <a:pt x="80467" y="1133856"/>
                </a:cubicBezTo>
                <a:cubicBezTo>
                  <a:pt x="72688" y="1623970"/>
                  <a:pt x="90221" y="1561795"/>
                  <a:pt x="87783" y="16898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9" name="Freeform: Shape 738">
            <a:extLst>
              <a:ext uri="{FF2B5EF4-FFF2-40B4-BE49-F238E27FC236}">
                <a16:creationId xmlns:a16="http://schemas.microsoft.com/office/drawing/2014/main" id="{228E8F3A-26D4-44D2-B089-8B16ABCABCA4}"/>
              </a:ext>
            </a:extLst>
          </p:cNvPr>
          <p:cNvSpPr/>
          <p:nvPr/>
        </p:nvSpPr>
        <p:spPr>
          <a:xfrm>
            <a:off x="6018966" y="1719072"/>
            <a:ext cx="901213" cy="2070202"/>
          </a:xfrm>
          <a:custGeom>
            <a:avLst/>
            <a:gdLst>
              <a:gd name="connsiteX0" fmla="*/ 45335 w 901213"/>
              <a:gd name="connsiteY0" fmla="*/ 95098 h 2070202"/>
              <a:gd name="connsiteX1" fmla="*/ 67280 w 901213"/>
              <a:gd name="connsiteY1" fmla="*/ 58522 h 2070202"/>
              <a:gd name="connsiteX2" fmla="*/ 155063 w 901213"/>
              <a:gd name="connsiteY2" fmla="*/ 14630 h 2070202"/>
              <a:gd name="connsiteX3" fmla="*/ 220900 w 901213"/>
              <a:gd name="connsiteY3" fmla="*/ 0 h 2070202"/>
              <a:gd name="connsiteX4" fmla="*/ 674442 w 901213"/>
              <a:gd name="connsiteY4" fmla="*/ 43891 h 2070202"/>
              <a:gd name="connsiteX5" fmla="*/ 747594 w 901213"/>
              <a:gd name="connsiteY5" fmla="*/ 95098 h 2070202"/>
              <a:gd name="connsiteX6" fmla="*/ 754909 w 901213"/>
              <a:gd name="connsiteY6" fmla="*/ 131674 h 2070202"/>
              <a:gd name="connsiteX7" fmla="*/ 769540 w 901213"/>
              <a:gd name="connsiteY7" fmla="*/ 190195 h 2070202"/>
              <a:gd name="connsiteX8" fmla="*/ 784170 w 901213"/>
              <a:gd name="connsiteY8" fmla="*/ 263347 h 2070202"/>
              <a:gd name="connsiteX9" fmla="*/ 791485 w 901213"/>
              <a:gd name="connsiteY9" fmla="*/ 797357 h 2070202"/>
              <a:gd name="connsiteX10" fmla="*/ 806116 w 901213"/>
              <a:gd name="connsiteY10" fmla="*/ 899770 h 2070202"/>
              <a:gd name="connsiteX11" fmla="*/ 820746 w 901213"/>
              <a:gd name="connsiteY11" fmla="*/ 1060704 h 2070202"/>
              <a:gd name="connsiteX12" fmla="*/ 835376 w 901213"/>
              <a:gd name="connsiteY12" fmla="*/ 1163117 h 2070202"/>
              <a:gd name="connsiteX13" fmla="*/ 842692 w 901213"/>
              <a:gd name="connsiteY13" fmla="*/ 1228954 h 2070202"/>
              <a:gd name="connsiteX14" fmla="*/ 850007 w 901213"/>
              <a:gd name="connsiteY14" fmla="*/ 1287475 h 2070202"/>
              <a:gd name="connsiteX15" fmla="*/ 864637 w 901213"/>
              <a:gd name="connsiteY15" fmla="*/ 1389888 h 2070202"/>
              <a:gd name="connsiteX16" fmla="*/ 879268 w 901213"/>
              <a:gd name="connsiteY16" fmla="*/ 1470355 h 2070202"/>
              <a:gd name="connsiteX17" fmla="*/ 886583 w 901213"/>
              <a:gd name="connsiteY17" fmla="*/ 1506931 h 2070202"/>
              <a:gd name="connsiteX18" fmla="*/ 901213 w 901213"/>
              <a:gd name="connsiteY18" fmla="*/ 1623974 h 2070202"/>
              <a:gd name="connsiteX19" fmla="*/ 893898 w 901213"/>
              <a:gd name="connsiteY19" fmla="*/ 1858061 h 2070202"/>
              <a:gd name="connsiteX20" fmla="*/ 879268 w 901213"/>
              <a:gd name="connsiteY20" fmla="*/ 1901952 h 2070202"/>
              <a:gd name="connsiteX21" fmla="*/ 828061 w 901213"/>
              <a:gd name="connsiteY21" fmla="*/ 1953158 h 2070202"/>
              <a:gd name="connsiteX22" fmla="*/ 784170 w 901213"/>
              <a:gd name="connsiteY22" fmla="*/ 1997050 h 2070202"/>
              <a:gd name="connsiteX23" fmla="*/ 718333 w 901213"/>
              <a:gd name="connsiteY23" fmla="*/ 2040941 h 2070202"/>
              <a:gd name="connsiteX24" fmla="*/ 564714 w 901213"/>
              <a:gd name="connsiteY24" fmla="*/ 2070202 h 2070202"/>
              <a:gd name="connsiteX25" fmla="*/ 418410 w 901213"/>
              <a:gd name="connsiteY25" fmla="*/ 2062886 h 2070202"/>
              <a:gd name="connsiteX26" fmla="*/ 315997 w 901213"/>
              <a:gd name="connsiteY26" fmla="*/ 2011680 h 2070202"/>
              <a:gd name="connsiteX27" fmla="*/ 264791 w 901213"/>
              <a:gd name="connsiteY27" fmla="*/ 1989734 h 2070202"/>
              <a:gd name="connsiteX28" fmla="*/ 228215 w 901213"/>
              <a:gd name="connsiteY28" fmla="*/ 1953158 h 2070202"/>
              <a:gd name="connsiteX29" fmla="*/ 169693 w 901213"/>
              <a:gd name="connsiteY29" fmla="*/ 1872691 h 2070202"/>
              <a:gd name="connsiteX30" fmla="*/ 133117 w 901213"/>
              <a:gd name="connsiteY30" fmla="*/ 1792224 h 2070202"/>
              <a:gd name="connsiteX31" fmla="*/ 125802 w 901213"/>
              <a:gd name="connsiteY31" fmla="*/ 1762963 h 2070202"/>
              <a:gd name="connsiteX32" fmla="*/ 111172 w 901213"/>
              <a:gd name="connsiteY32" fmla="*/ 1726387 h 2070202"/>
              <a:gd name="connsiteX33" fmla="*/ 103856 w 901213"/>
              <a:gd name="connsiteY33" fmla="*/ 1689811 h 2070202"/>
              <a:gd name="connsiteX34" fmla="*/ 96541 w 901213"/>
              <a:gd name="connsiteY34" fmla="*/ 1185062 h 2070202"/>
              <a:gd name="connsiteX35" fmla="*/ 74596 w 901213"/>
              <a:gd name="connsiteY35" fmla="*/ 1119226 h 2070202"/>
              <a:gd name="connsiteX36" fmla="*/ 67280 w 901213"/>
              <a:gd name="connsiteY36" fmla="*/ 1097280 h 2070202"/>
              <a:gd name="connsiteX37" fmla="*/ 52650 w 901213"/>
              <a:gd name="connsiteY37" fmla="*/ 1075334 h 2070202"/>
              <a:gd name="connsiteX38" fmla="*/ 23389 w 901213"/>
              <a:gd name="connsiteY38" fmla="*/ 1016813 h 2070202"/>
              <a:gd name="connsiteX39" fmla="*/ 8759 w 901213"/>
              <a:gd name="connsiteY39" fmla="*/ 980237 h 2070202"/>
              <a:gd name="connsiteX40" fmla="*/ 8759 w 901213"/>
              <a:gd name="connsiteY40" fmla="*/ 811987 h 2070202"/>
              <a:gd name="connsiteX41" fmla="*/ 16074 w 901213"/>
              <a:gd name="connsiteY41" fmla="*/ 775411 h 2070202"/>
              <a:gd name="connsiteX42" fmla="*/ 8759 w 901213"/>
              <a:gd name="connsiteY42" fmla="*/ 460858 h 2070202"/>
              <a:gd name="connsiteX43" fmla="*/ 38020 w 901213"/>
              <a:gd name="connsiteY43" fmla="*/ 387706 h 2070202"/>
              <a:gd name="connsiteX44" fmla="*/ 45335 w 901213"/>
              <a:gd name="connsiteY44" fmla="*/ 95098 h 20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01213" h="2070202">
                <a:moveTo>
                  <a:pt x="45335" y="95098"/>
                </a:moveTo>
                <a:cubicBezTo>
                  <a:pt x="50212" y="40234"/>
                  <a:pt x="57834" y="69149"/>
                  <a:pt x="67280" y="58522"/>
                </a:cubicBezTo>
                <a:cubicBezTo>
                  <a:pt x="96606" y="25530"/>
                  <a:pt x="112847" y="25184"/>
                  <a:pt x="155063" y="14630"/>
                </a:cubicBezTo>
                <a:cubicBezTo>
                  <a:pt x="176873" y="9178"/>
                  <a:pt x="198954" y="4877"/>
                  <a:pt x="220900" y="0"/>
                </a:cubicBezTo>
                <a:cubicBezTo>
                  <a:pt x="372081" y="14630"/>
                  <a:pt x="524972" y="16903"/>
                  <a:pt x="674442" y="43891"/>
                </a:cubicBezTo>
                <a:cubicBezTo>
                  <a:pt x="703733" y="49180"/>
                  <a:pt x="747594" y="95098"/>
                  <a:pt x="747594" y="95098"/>
                </a:cubicBezTo>
                <a:cubicBezTo>
                  <a:pt x="750032" y="107290"/>
                  <a:pt x="752113" y="119559"/>
                  <a:pt x="754909" y="131674"/>
                </a:cubicBezTo>
                <a:cubicBezTo>
                  <a:pt x="759430" y="151266"/>
                  <a:pt x="765327" y="170534"/>
                  <a:pt x="769540" y="190195"/>
                </a:cubicBezTo>
                <a:cubicBezTo>
                  <a:pt x="796454" y="315790"/>
                  <a:pt x="761093" y="171037"/>
                  <a:pt x="784170" y="263347"/>
                </a:cubicBezTo>
                <a:cubicBezTo>
                  <a:pt x="786608" y="441350"/>
                  <a:pt x="787197" y="619389"/>
                  <a:pt x="791485" y="797357"/>
                </a:cubicBezTo>
                <a:cubicBezTo>
                  <a:pt x="792816" y="852577"/>
                  <a:pt x="795722" y="858197"/>
                  <a:pt x="806116" y="899770"/>
                </a:cubicBezTo>
                <a:cubicBezTo>
                  <a:pt x="823198" y="1053509"/>
                  <a:pt x="802730" y="862519"/>
                  <a:pt x="820746" y="1060704"/>
                </a:cubicBezTo>
                <a:cubicBezTo>
                  <a:pt x="835427" y="1222203"/>
                  <a:pt x="820356" y="1057981"/>
                  <a:pt x="835376" y="1163117"/>
                </a:cubicBezTo>
                <a:cubicBezTo>
                  <a:pt x="838499" y="1184976"/>
                  <a:pt x="840112" y="1207025"/>
                  <a:pt x="842692" y="1228954"/>
                </a:cubicBezTo>
                <a:cubicBezTo>
                  <a:pt x="844989" y="1248478"/>
                  <a:pt x="847710" y="1267951"/>
                  <a:pt x="850007" y="1287475"/>
                </a:cubicBezTo>
                <a:cubicBezTo>
                  <a:pt x="857196" y="1348583"/>
                  <a:pt x="853836" y="1341281"/>
                  <a:pt x="864637" y="1389888"/>
                </a:cubicBezTo>
                <a:cubicBezTo>
                  <a:pt x="883363" y="1474156"/>
                  <a:pt x="858132" y="1343547"/>
                  <a:pt x="879268" y="1470355"/>
                </a:cubicBezTo>
                <a:cubicBezTo>
                  <a:pt x="881312" y="1482619"/>
                  <a:pt x="884825" y="1494623"/>
                  <a:pt x="886583" y="1506931"/>
                </a:cubicBezTo>
                <a:cubicBezTo>
                  <a:pt x="892143" y="1545854"/>
                  <a:pt x="901213" y="1623974"/>
                  <a:pt x="901213" y="1623974"/>
                </a:cubicBezTo>
                <a:cubicBezTo>
                  <a:pt x="898775" y="1702003"/>
                  <a:pt x="900042" y="1780236"/>
                  <a:pt x="893898" y="1858061"/>
                </a:cubicBezTo>
                <a:cubicBezTo>
                  <a:pt x="892684" y="1873435"/>
                  <a:pt x="890173" y="1891047"/>
                  <a:pt x="879268" y="1901952"/>
                </a:cubicBezTo>
                <a:lnTo>
                  <a:pt x="828061" y="1953158"/>
                </a:lnTo>
                <a:cubicBezTo>
                  <a:pt x="815581" y="1990600"/>
                  <a:pt x="828592" y="1967436"/>
                  <a:pt x="784170" y="1997050"/>
                </a:cubicBezTo>
                <a:cubicBezTo>
                  <a:pt x="767298" y="2008298"/>
                  <a:pt x="737650" y="2035146"/>
                  <a:pt x="718333" y="2040941"/>
                </a:cubicBezTo>
                <a:cubicBezTo>
                  <a:pt x="687283" y="2050256"/>
                  <a:pt x="608329" y="2062932"/>
                  <a:pt x="564714" y="2070202"/>
                </a:cubicBezTo>
                <a:cubicBezTo>
                  <a:pt x="515946" y="2067763"/>
                  <a:pt x="465941" y="2074070"/>
                  <a:pt x="418410" y="2062886"/>
                </a:cubicBezTo>
                <a:cubicBezTo>
                  <a:pt x="381258" y="2054144"/>
                  <a:pt x="350456" y="2028089"/>
                  <a:pt x="315997" y="2011680"/>
                </a:cubicBezTo>
                <a:cubicBezTo>
                  <a:pt x="299231" y="2003696"/>
                  <a:pt x="281860" y="1997049"/>
                  <a:pt x="264791" y="1989734"/>
                </a:cubicBezTo>
                <a:cubicBezTo>
                  <a:pt x="252599" y="1977542"/>
                  <a:pt x="237779" y="1967504"/>
                  <a:pt x="228215" y="1953158"/>
                </a:cubicBezTo>
                <a:cubicBezTo>
                  <a:pt x="190293" y="1896276"/>
                  <a:pt x="209938" y="1922997"/>
                  <a:pt x="169693" y="1872691"/>
                </a:cubicBezTo>
                <a:cubicBezTo>
                  <a:pt x="150567" y="1815311"/>
                  <a:pt x="162998" y="1842024"/>
                  <a:pt x="133117" y="1792224"/>
                </a:cubicBezTo>
                <a:cubicBezTo>
                  <a:pt x="130679" y="1782470"/>
                  <a:pt x="128981" y="1772501"/>
                  <a:pt x="125802" y="1762963"/>
                </a:cubicBezTo>
                <a:cubicBezTo>
                  <a:pt x="121650" y="1750506"/>
                  <a:pt x="114945" y="1738964"/>
                  <a:pt x="111172" y="1726387"/>
                </a:cubicBezTo>
                <a:cubicBezTo>
                  <a:pt x="107599" y="1714478"/>
                  <a:pt x="106295" y="1702003"/>
                  <a:pt x="103856" y="1689811"/>
                </a:cubicBezTo>
                <a:cubicBezTo>
                  <a:pt x="101418" y="1521561"/>
                  <a:pt x="105159" y="1353109"/>
                  <a:pt x="96541" y="1185062"/>
                </a:cubicBezTo>
                <a:cubicBezTo>
                  <a:pt x="95356" y="1161960"/>
                  <a:pt x="81911" y="1141171"/>
                  <a:pt x="74596" y="1119226"/>
                </a:cubicBezTo>
                <a:cubicBezTo>
                  <a:pt x="72158" y="1111911"/>
                  <a:pt x="71557" y="1103696"/>
                  <a:pt x="67280" y="1097280"/>
                </a:cubicBezTo>
                <a:cubicBezTo>
                  <a:pt x="62403" y="1089965"/>
                  <a:pt x="56221" y="1083368"/>
                  <a:pt x="52650" y="1075334"/>
                </a:cubicBezTo>
                <a:cubicBezTo>
                  <a:pt x="25754" y="1014815"/>
                  <a:pt x="53436" y="1046858"/>
                  <a:pt x="23389" y="1016813"/>
                </a:cubicBezTo>
                <a:cubicBezTo>
                  <a:pt x="18512" y="1004621"/>
                  <a:pt x="11712" y="993032"/>
                  <a:pt x="8759" y="980237"/>
                </a:cubicBezTo>
                <a:cubicBezTo>
                  <a:pt x="-4524" y="922676"/>
                  <a:pt x="2786" y="871714"/>
                  <a:pt x="8759" y="811987"/>
                </a:cubicBezTo>
                <a:cubicBezTo>
                  <a:pt x="9996" y="799615"/>
                  <a:pt x="13636" y="787603"/>
                  <a:pt x="16074" y="775411"/>
                </a:cubicBezTo>
                <a:cubicBezTo>
                  <a:pt x="597" y="628375"/>
                  <a:pt x="-7139" y="619847"/>
                  <a:pt x="8759" y="460858"/>
                </a:cubicBezTo>
                <a:cubicBezTo>
                  <a:pt x="11019" y="438255"/>
                  <a:pt x="27676" y="408392"/>
                  <a:pt x="38020" y="387706"/>
                </a:cubicBezTo>
                <a:cubicBezTo>
                  <a:pt x="52856" y="239338"/>
                  <a:pt x="40458" y="149962"/>
                  <a:pt x="45335" y="95098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2780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non globular shape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2</a:t>
            </a:r>
            <a:endParaRPr lang="en-SG" dirty="0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37B9D4-BFAF-4C62-B670-DBB639FE2BE8}"/>
              </a:ext>
            </a:extLst>
          </p:cNvPr>
          <p:cNvGrpSpPr/>
          <p:nvPr/>
        </p:nvGrpSpPr>
        <p:grpSpPr>
          <a:xfrm>
            <a:off x="1326695" y="1664284"/>
            <a:ext cx="1801905" cy="2004052"/>
            <a:chOff x="1326695" y="1664284"/>
            <a:chExt cx="1801905" cy="2004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B84181-0F20-4F9F-B8AA-0525D1ADC470}"/>
                </a:ext>
              </a:extLst>
            </p:cNvPr>
            <p:cNvSpPr/>
            <p:nvPr/>
          </p:nvSpPr>
          <p:spPr>
            <a:xfrm>
              <a:off x="1408024" y="24496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6F4E66-56A1-40C4-A4FA-2BB78CCDCED5}"/>
                </a:ext>
              </a:extLst>
            </p:cNvPr>
            <p:cNvSpPr/>
            <p:nvPr/>
          </p:nvSpPr>
          <p:spPr>
            <a:xfrm>
              <a:off x="1412737" y="27997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63C07C-8708-499B-AD14-80BF05D8523C}"/>
                </a:ext>
              </a:extLst>
            </p:cNvPr>
            <p:cNvSpPr/>
            <p:nvPr/>
          </p:nvSpPr>
          <p:spPr>
            <a:xfrm>
              <a:off x="1751568" y="275360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D0E918-F02D-4709-AD7D-F4DDDBC94894}"/>
                </a:ext>
              </a:extLst>
            </p:cNvPr>
            <p:cNvSpPr/>
            <p:nvPr/>
          </p:nvSpPr>
          <p:spPr>
            <a:xfrm>
              <a:off x="1458902" y="260108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AFF825-62E8-4038-92A3-B20D4EC6C2A5}"/>
                </a:ext>
              </a:extLst>
            </p:cNvPr>
            <p:cNvSpPr/>
            <p:nvPr/>
          </p:nvSpPr>
          <p:spPr>
            <a:xfrm>
              <a:off x="1831021" y="292117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EF821A-1AD3-494C-8194-E0DC6BD82A52}"/>
                </a:ext>
              </a:extLst>
            </p:cNvPr>
            <p:cNvSpPr/>
            <p:nvPr/>
          </p:nvSpPr>
          <p:spPr>
            <a:xfrm>
              <a:off x="1359897" y="262216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BFCF3D-CFCF-4A78-8AF7-CA707D0D9893}"/>
                </a:ext>
              </a:extLst>
            </p:cNvPr>
            <p:cNvSpPr/>
            <p:nvPr/>
          </p:nvSpPr>
          <p:spPr>
            <a:xfrm>
              <a:off x="1603175" y="23693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CC91046-02CC-49BE-A3DC-EEC2B018FD52}"/>
                </a:ext>
              </a:extLst>
            </p:cNvPr>
            <p:cNvSpPr/>
            <p:nvPr/>
          </p:nvSpPr>
          <p:spPr>
            <a:xfrm>
              <a:off x="2258283" y="243358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650BB28-1A81-4DBA-82A6-D13C28DE918B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3D1236F-9D0E-419E-82C9-59A6492E652E}"/>
                </a:ext>
              </a:extLst>
            </p:cNvPr>
            <p:cNvSpPr/>
            <p:nvPr/>
          </p:nvSpPr>
          <p:spPr>
            <a:xfrm>
              <a:off x="2999243" y="303454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95F63-3D48-408B-AA67-76829A3356C8}"/>
                </a:ext>
              </a:extLst>
            </p:cNvPr>
            <p:cNvSpPr/>
            <p:nvPr/>
          </p:nvSpPr>
          <p:spPr>
            <a:xfrm>
              <a:off x="2203356" y="275979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B7C5AC-7C5D-4AE7-A794-C5B04C45E7AC}"/>
                </a:ext>
              </a:extLst>
            </p:cNvPr>
            <p:cNvSpPr/>
            <p:nvPr/>
          </p:nvSpPr>
          <p:spPr>
            <a:xfrm>
              <a:off x="1584846" y="251371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207FE80-DE66-4718-9641-4EF2744A40EB}"/>
                </a:ext>
              </a:extLst>
            </p:cNvPr>
            <p:cNvSpPr/>
            <p:nvPr/>
          </p:nvSpPr>
          <p:spPr>
            <a:xfrm>
              <a:off x="2176954" y="24787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E71EF2-A88B-4F9D-BF28-7CF9D8523848}"/>
                </a:ext>
              </a:extLst>
            </p:cNvPr>
            <p:cNvSpPr/>
            <p:nvPr/>
          </p:nvSpPr>
          <p:spPr>
            <a:xfrm>
              <a:off x="1607705" y="18930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ED12E6-BF26-4C21-A04E-18D737574355}"/>
                </a:ext>
              </a:extLst>
            </p:cNvPr>
            <p:cNvSpPr/>
            <p:nvPr/>
          </p:nvSpPr>
          <p:spPr>
            <a:xfrm>
              <a:off x="1915368" y="1664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35CE09B-0C95-43FE-BA1B-DB4B33BB35FA}"/>
                </a:ext>
              </a:extLst>
            </p:cNvPr>
            <p:cNvSpPr/>
            <p:nvPr/>
          </p:nvSpPr>
          <p:spPr>
            <a:xfrm>
              <a:off x="2717564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C8B096-213F-4C78-8263-F67E05BCFEA6}"/>
                </a:ext>
              </a:extLst>
            </p:cNvPr>
            <p:cNvSpPr/>
            <p:nvPr/>
          </p:nvSpPr>
          <p:spPr>
            <a:xfrm>
              <a:off x="1906338" y="18305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2A1C59-88F8-4313-87B3-272AB31DC366}"/>
                </a:ext>
              </a:extLst>
            </p:cNvPr>
            <p:cNvSpPr/>
            <p:nvPr/>
          </p:nvSpPr>
          <p:spPr>
            <a:xfrm>
              <a:off x="1974916" y="176468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3F0374-5424-40A1-916E-99438EA9BE87}"/>
                </a:ext>
              </a:extLst>
            </p:cNvPr>
            <p:cNvSpPr/>
            <p:nvPr/>
          </p:nvSpPr>
          <p:spPr>
            <a:xfrm>
              <a:off x="1511029" y="270795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9639A9-230B-4C03-83B3-679FD5C3B245}"/>
                </a:ext>
              </a:extLst>
            </p:cNvPr>
            <p:cNvSpPr/>
            <p:nvPr/>
          </p:nvSpPr>
          <p:spPr>
            <a:xfrm>
              <a:off x="1752423" y="258813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F1E3A33-4BD3-4BB7-92C2-26C9222242B6}"/>
                </a:ext>
              </a:extLst>
            </p:cNvPr>
            <p:cNvSpPr/>
            <p:nvPr/>
          </p:nvSpPr>
          <p:spPr>
            <a:xfrm>
              <a:off x="1758816" y="177062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1FE965B-C8D6-46C6-B5D9-3C19E0D762CF}"/>
                </a:ext>
              </a:extLst>
            </p:cNvPr>
            <p:cNvSpPr/>
            <p:nvPr/>
          </p:nvSpPr>
          <p:spPr>
            <a:xfrm>
              <a:off x="1390949" y="215913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74A73B0-0FB9-473F-BCC5-DDF566C7B3A6}"/>
                </a:ext>
              </a:extLst>
            </p:cNvPr>
            <p:cNvSpPr/>
            <p:nvPr/>
          </p:nvSpPr>
          <p:spPr>
            <a:xfrm>
              <a:off x="1892509" y="27355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2FCAD4-3797-431E-B43B-02078F521BA6}"/>
                </a:ext>
              </a:extLst>
            </p:cNvPr>
            <p:cNvSpPr/>
            <p:nvPr/>
          </p:nvSpPr>
          <p:spPr>
            <a:xfrm>
              <a:off x="2916817" y="2723631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D98476C-CE06-49AC-9450-403E3DC9626E}"/>
                </a:ext>
              </a:extLst>
            </p:cNvPr>
            <p:cNvSpPr/>
            <p:nvPr/>
          </p:nvSpPr>
          <p:spPr>
            <a:xfrm>
              <a:off x="2151586" y="283397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3362F12A-99A3-4715-BE4B-1C639D54CA2E}"/>
                </a:ext>
              </a:extLst>
            </p:cNvPr>
            <p:cNvSpPr/>
            <p:nvPr/>
          </p:nvSpPr>
          <p:spPr>
            <a:xfrm>
              <a:off x="2827643" y="281506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B67D24-9EB6-47EC-9057-CD9F3482A283}"/>
                </a:ext>
              </a:extLst>
            </p:cNvPr>
            <p:cNvSpPr/>
            <p:nvPr/>
          </p:nvSpPr>
          <p:spPr>
            <a:xfrm>
              <a:off x="2046217" y="297284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42A1B26-ACC8-4116-BBAB-2904C3CF28F7}"/>
                </a:ext>
              </a:extLst>
            </p:cNvPr>
            <p:cNvSpPr/>
            <p:nvPr/>
          </p:nvSpPr>
          <p:spPr>
            <a:xfrm>
              <a:off x="2136084" y="29446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256EBBB-DF80-4715-9676-38BF0AED6A0A}"/>
                </a:ext>
              </a:extLst>
            </p:cNvPr>
            <p:cNvSpPr/>
            <p:nvPr/>
          </p:nvSpPr>
          <p:spPr>
            <a:xfrm>
              <a:off x="1436512" y="204581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A25F160-BB18-4CD7-AEEB-E0206BB31170}"/>
                </a:ext>
              </a:extLst>
            </p:cNvPr>
            <p:cNvSpPr/>
            <p:nvPr/>
          </p:nvSpPr>
          <p:spPr>
            <a:xfrm>
              <a:off x="1466297" y="23241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A80C1F3-BA49-4754-BDCB-7027C9E071B8}"/>
                </a:ext>
              </a:extLst>
            </p:cNvPr>
            <p:cNvSpPr/>
            <p:nvPr/>
          </p:nvSpPr>
          <p:spPr>
            <a:xfrm>
              <a:off x="1556748" y="282256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BE329342-477E-4FA8-B106-A534AD4AC2BD}"/>
                </a:ext>
              </a:extLst>
            </p:cNvPr>
            <p:cNvSpPr/>
            <p:nvPr/>
          </p:nvSpPr>
          <p:spPr>
            <a:xfrm>
              <a:off x="2697383" y="268848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70D2A84-2483-4B77-B878-8AAE6A563939}"/>
                </a:ext>
              </a:extLst>
            </p:cNvPr>
            <p:cNvSpPr/>
            <p:nvPr/>
          </p:nvSpPr>
          <p:spPr>
            <a:xfrm>
              <a:off x="1675584" y="27922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BCFB8B0-D0A7-4724-929B-C69AE7F1F935}"/>
                </a:ext>
              </a:extLst>
            </p:cNvPr>
            <p:cNvSpPr/>
            <p:nvPr/>
          </p:nvSpPr>
          <p:spPr>
            <a:xfrm>
              <a:off x="1969244" y="284695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CFC2798-84FE-4606-82A7-04832D83BDE8}"/>
                </a:ext>
              </a:extLst>
            </p:cNvPr>
            <p:cNvSpPr/>
            <p:nvPr/>
          </p:nvSpPr>
          <p:spPr>
            <a:xfrm>
              <a:off x="1687875" y="29234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9" name="Isosceles Triangle 298">
              <a:extLst>
                <a:ext uri="{FF2B5EF4-FFF2-40B4-BE49-F238E27FC236}">
                  <a16:creationId xmlns:a16="http://schemas.microsoft.com/office/drawing/2014/main" id="{101774A6-3A58-42BB-BFD4-870FF8A251A6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3EE8DF91-FC53-4F94-9FF8-48137B61DC6B}"/>
                </a:ext>
              </a:extLst>
            </p:cNvPr>
            <p:cNvSpPr/>
            <p:nvPr/>
          </p:nvSpPr>
          <p:spPr>
            <a:xfrm>
              <a:off x="2591414" y="260936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2" name="Isosceles Triangle 301">
              <a:extLst>
                <a:ext uri="{FF2B5EF4-FFF2-40B4-BE49-F238E27FC236}">
                  <a16:creationId xmlns:a16="http://schemas.microsoft.com/office/drawing/2014/main" id="{FA73B7F6-77B8-48CC-88CC-FD5255DC4122}"/>
                </a:ext>
              </a:extLst>
            </p:cNvPr>
            <p:cNvSpPr/>
            <p:nvPr/>
          </p:nvSpPr>
          <p:spPr>
            <a:xfrm>
              <a:off x="2589731" y="247930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AD2A7310-692A-4AC1-A6FF-D677969710D9}"/>
                </a:ext>
              </a:extLst>
            </p:cNvPr>
            <p:cNvSpPr/>
            <p:nvPr/>
          </p:nvSpPr>
          <p:spPr>
            <a:xfrm>
              <a:off x="2522121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30797136-EC82-429B-8A73-026C3D2EB284}"/>
                </a:ext>
              </a:extLst>
            </p:cNvPr>
            <p:cNvSpPr/>
            <p:nvPr/>
          </p:nvSpPr>
          <p:spPr>
            <a:xfrm>
              <a:off x="2714609" y="294705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B9BF6DAA-0C1F-4C8F-BF5F-47C397033A15}"/>
                </a:ext>
              </a:extLst>
            </p:cNvPr>
            <p:cNvSpPr/>
            <p:nvPr/>
          </p:nvSpPr>
          <p:spPr>
            <a:xfrm>
              <a:off x="2804785" y="302785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FA871523-FAB0-47A1-ABC8-AC972611283F}"/>
                </a:ext>
              </a:extLst>
            </p:cNvPr>
            <p:cNvSpPr/>
            <p:nvPr/>
          </p:nvSpPr>
          <p:spPr>
            <a:xfrm>
              <a:off x="2918344" y="261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6FC01B7-33C2-4F98-9361-C27B4E0DC200}"/>
                </a:ext>
              </a:extLst>
            </p:cNvPr>
            <p:cNvSpPr/>
            <p:nvPr/>
          </p:nvSpPr>
          <p:spPr>
            <a:xfrm>
              <a:off x="2827644" y="244992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63BE0902-8192-40BF-8A69-8E2BE6686CA6}"/>
                </a:ext>
              </a:extLst>
            </p:cNvPr>
            <p:cNvSpPr/>
            <p:nvPr/>
          </p:nvSpPr>
          <p:spPr>
            <a:xfrm>
              <a:off x="2066652" y="276935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FEBA37-B0AB-4DA3-BF9F-A4EEA37C5645}"/>
                </a:ext>
              </a:extLst>
            </p:cNvPr>
            <p:cNvSpPr/>
            <p:nvPr/>
          </p:nvSpPr>
          <p:spPr>
            <a:xfrm>
              <a:off x="1930029" y="27743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5BA7B661-F37B-4DE9-B759-883C1097781B}"/>
                </a:ext>
              </a:extLst>
            </p:cNvPr>
            <p:cNvSpPr/>
            <p:nvPr/>
          </p:nvSpPr>
          <p:spPr>
            <a:xfrm>
              <a:off x="2612382" y="34876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329BB7B8-7AE2-4AFD-A647-EB28C98B9455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B854FA98-44AA-4C13-AF68-A3F9D5E22A0C}"/>
                </a:ext>
              </a:extLst>
            </p:cNvPr>
            <p:cNvSpPr/>
            <p:nvPr/>
          </p:nvSpPr>
          <p:spPr>
            <a:xfrm>
              <a:off x="2453933" y="336321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861C8CD6-F95B-4B3E-878F-1BE9CB00268B}"/>
                </a:ext>
              </a:extLst>
            </p:cNvPr>
            <p:cNvSpPr/>
            <p:nvPr/>
          </p:nvSpPr>
          <p:spPr>
            <a:xfrm>
              <a:off x="2145645" y="349371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FE68CAB7-EBE5-4C07-89C5-C16F822CAAFF}"/>
                </a:ext>
              </a:extLst>
            </p:cNvPr>
            <p:cNvSpPr/>
            <p:nvPr/>
          </p:nvSpPr>
          <p:spPr>
            <a:xfrm>
              <a:off x="2315120" y="358209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E19B77FF-8EF4-404D-99C6-BF6D7E310A18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635ADA83-05C8-479B-994C-00A29C80EF43}"/>
                </a:ext>
              </a:extLst>
            </p:cNvPr>
            <p:cNvSpPr/>
            <p:nvPr/>
          </p:nvSpPr>
          <p:spPr>
            <a:xfrm>
              <a:off x="2679170" y="253752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3ADC7201-491E-4B8D-9F47-9F290D955067}"/>
                </a:ext>
              </a:extLst>
            </p:cNvPr>
            <p:cNvSpPr/>
            <p:nvPr/>
          </p:nvSpPr>
          <p:spPr>
            <a:xfrm>
              <a:off x="2445639" y="350562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A497555A-ED0D-4CD8-908B-7BBAFA16E009}"/>
                </a:ext>
              </a:extLst>
            </p:cNvPr>
            <p:cNvSpPr/>
            <p:nvPr/>
          </p:nvSpPr>
          <p:spPr>
            <a:xfrm>
              <a:off x="2324823" y="34227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9" name="Isosceles Triangle 318">
              <a:extLst>
                <a:ext uri="{FF2B5EF4-FFF2-40B4-BE49-F238E27FC236}">
                  <a16:creationId xmlns:a16="http://schemas.microsoft.com/office/drawing/2014/main" id="{92585CB2-0F85-4B1E-B4E4-808EBFDBEA77}"/>
                </a:ext>
              </a:extLst>
            </p:cNvPr>
            <p:cNvSpPr/>
            <p:nvPr/>
          </p:nvSpPr>
          <p:spPr>
            <a:xfrm>
              <a:off x="1974052" y="349934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0" name="Isosceles Triangle 319">
              <a:extLst>
                <a:ext uri="{FF2B5EF4-FFF2-40B4-BE49-F238E27FC236}">
                  <a16:creationId xmlns:a16="http://schemas.microsoft.com/office/drawing/2014/main" id="{12C3F203-AD45-478B-B397-8BA1BB16CD0C}"/>
                </a:ext>
              </a:extLst>
            </p:cNvPr>
            <p:cNvSpPr/>
            <p:nvPr/>
          </p:nvSpPr>
          <p:spPr>
            <a:xfrm>
              <a:off x="2831422" y="317813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58B65337-FA04-4B6C-98EB-97FFDCF45390}"/>
                </a:ext>
              </a:extLst>
            </p:cNvPr>
            <p:cNvSpPr/>
            <p:nvPr/>
          </p:nvSpPr>
          <p:spPr>
            <a:xfrm>
              <a:off x="1581118" y="17794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DE825E3-1DD0-48D8-93C8-D1FDEC31ABFE}"/>
                </a:ext>
              </a:extLst>
            </p:cNvPr>
            <p:cNvSpPr/>
            <p:nvPr/>
          </p:nvSpPr>
          <p:spPr>
            <a:xfrm>
              <a:off x="1518634" y="198206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F6FDF31F-711C-43A4-A347-39ED7F5C3955}"/>
                </a:ext>
              </a:extLst>
            </p:cNvPr>
            <p:cNvSpPr/>
            <p:nvPr/>
          </p:nvSpPr>
          <p:spPr>
            <a:xfrm>
              <a:off x="1326695" y="207305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E696A3-C244-44A1-8A29-8342A10717A5}"/>
                </a:ext>
              </a:extLst>
            </p:cNvPr>
            <p:cNvSpPr/>
            <p:nvPr/>
          </p:nvSpPr>
          <p:spPr>
            <a:xfrm>
              <a:off x="1518635" y="21129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1F82C8E-8F14-4ADD-AC80-D98D592B347B}"/>
                </a:ext>
              </a:extLst>
            </p:cNvPr>
            <p:cNvSpPr/>
            <p:nvPr/>
          </p:nvSpPr>
          <p:spPr>
            <a:xfrm>
              <a:off x="1798548" y="183779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EBB8B8D-DDF4-4ABD-A496-4400E6E7DD60}"/>
                </a:ext>
              </a:extLst>
            </p:cNvPr>
            <p:cNvSpPr/>
            <p:nvPr/>
          </p:nvSpPr>
          <p:spPr>
            <a:xfrm>
              <a:off x="2084072" y="175071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FBB851C-A192-4B6E-A7C1-C83CEE506D82}"/>
                </a:ext>
              </a:extLst>
            </p:cNvPr>
            <p:cNvSpPr/>
            <p:nvPr/>
          </p:nvSpPr>
          <p:spPr>
            <a:xfrm>
              <a:off x="1351838" y="239888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A33C0A6-CED1-42FD-BE0A-B3CA8BD9C165}"/>
                </a:ext>
              </a:extLst>
            </p:cNvPr>
            <p:cNvSpPr/>
            <p:nvPr/>
          </p:nvSpPr>
          <p:spPr>
            <a:xfrm>
              <a:off x="2170280" y="17094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2DDECF4-E679-418A-B2AA-BCC97E7659A4}"/>
                </a:ext>
              </a:extLst>
            </p:cNvPr>
            <p:cNvSpPr/>
            <p:nvPr/>
          </p:nvSpPr>
          <p:spPr>
            <a:xfrm>
              <a:off x="1546631" y="230992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183359EC-B8CF-4FA8-9D44-D446A1B0AD64}"/>
                </a:ext>
              </a:extLst>
            </p:cNvPr>
            <p:cNvSpPr/>
            <p:nvPr/>
          </p:nvSpPr>
          <p:spPr>
            <a:xfrm>
              <a:off x="1595539" y="2661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875FDE6-EC3B-474F-9A9E-1B02FCEE8CA0}"/>
                </a:ext>
              </a:extLst>
            </p:cNvPr>
            <p:cNvSpPr/>
            <p:nvPr/>
          </p:nvSpPr>
          <p:spPr>
            <a:xfrm>
              <a:off x="1452923" y="184794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F374E0C-7075-4BA3-A747-F6263A7E5600}"/>
                </a:ext>
              </a:extLst>
            </p:cNvPr>
            <p:cNvSpPr/>
            <p:nvPr/>
          </p:nvSpPr>
          <p:spPr>
            <a:xfrm>
              <a:off x="1392935" y="228432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DF9B4064-C330-4A84-8E74-A4400543713F}"/>
                </a:ext>
              </a:extLst>
            </p:cNvPr>
            <p:cNvSpPr/>
            <p:nvPr/>
          </p:nvSpPr>
          <p:spPr>
            <a:xfrm>
              <a:off x="2924479" y="294403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7ED728D0-519D-48A5-B74B-12E2754F5711}"/>
                </a:ext>
              </a:extLst>
            </p:cNvPr>
            <p:cNvSpPr/>
            <p:nvPr/>
          </p:nvSpPr>
          <p:spPr>
            <a:xfrm>
              <a:off x="1782013" y="335116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DE2EE391-D262-4C78-881A-94BDC5C6D9EE}"/>
                </a:ext>
              </a:extLst>
            </p:cNvPr>
            <p:cNvSpPr/>
            <p:nvPr/>
          </p:nvSpPr>
          <p:spPr>
            <a:xfrm>
              <a:off x="2561730" y="328127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326C3DAE-67F2-4285-8A48-E3F3665B9FDB}"/>
                </a:ext>
              </a:extLst>
            </p:cNvPr>
            <p:cNvSpPr/>
            <p:nvPr/>
          </p:nvSpPr>
          <p:spPr>
            <a:xfrm>
              <a:off x="2175227" y="339651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C4315291-E141-4FD4-AD28-A1970BB2DA00}"/>
                </a:ext>
              </a:extLst>
            </p:cNvPr>
            <p:cNvSpPr/>
            <p:nvPr/>
          </p:nvSpPr>
          <p:spPr>
            <a:xfrm>
              <a:off x="1866939" y="352701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25F1B959-FE1D-4930-8F62-E3FB0DBD1A9D}"/>
                </a:ext>
              </a:extLst>
            </p:cNvPr>
            <p:cNvSpPr/>
            <p:nvPr/>
          </p:nvSpPr>
          <p:spPr>
            <a:xfrm>
              <a:off x="2036414" y="361540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4E15BE00-D60D-4858-AD12-1CA1825040B6}"/>
                </a:ext>
              </a:extLst>
            </p:cNvPr>
            <p:cNvSpPr/>
            <p:nvPr/>
          </p:nvSpPr>
          <p:spPr>
            <a:xfrm>
              <a:off x="2861688" y="336666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D592D5A2-5489-4DE0-A74C-03C1008BF5AD}"/>
                </a:ext>
              </a:extLst>
            </p:cNvPr>
            <p:cNvSpPr/>
            <p:nvPr/>
          </p:nvSpPr>
          <p:spPr>
            <a:xfrm>
              <a:off x="2178377" y="362261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780DA15F-4D64-4C71-A0B4-51B2829F6A7F}"/>
                </a:ext>
              </a:extLst>
            </p:cNvPr>
            <p:cNvSpPr/>
            <p:nvPr/>
          </p:nvSpPr>
          <p:spPr>
            <a:xfrm>
              <a:off x="1990695" y="3381018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6" name="Isosceles Triangle 355">
              <a:extLst>
                <a:ext uri="{FF2B5EF4-FFF2-40B4-BE49-F238E27FC236}">
                  <a16:creationId xmlns:a16="http://schemas.microsoft.com/office/drawing/2014/main" id="{CAC5640C-4041-4E4A-890B-51E0608A6B84}"/>
                </a:ext>
              </a:extLst>
            </p:cNvPr>
            <p:cNvSpPr/>
            <p:nvPr/>
          </p:nvSpPr>
          <p:spPr>
            <a:xfrm>
              <a:off x="2728865" y="320099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2" name="Isosceles Triangle 621">
              <a:extLst>
                <a:ext uri="{FF2B5EF4-FFF2-40B4-BE49-F238E27FC236}">
                  <a16:creationId xmlns:a16="http://schemas.microsoft.com/office/drawing/2014/main" id="{37C956CD-B91B-4AE4-ABC8-091ED1FA98A5}"/>
                </a:ext>
              </a:extLst>
            </p:cNvPr>
            <p:cNvSpPr/>
            <p:nvPr/>
          </p:nvSpPr>
          <p:spPr>
            <a:xfrm>
              <a:off x="2477223" y="35751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3" name="Isosceles Triangle 622">
              <a:extLst>
                <a:ext uri="{FF2B5EF4-FFF2-40B4-BE49-F238E27FC236}">
                  <a16:creationId xmlns:a16="http://schemas.microsoft.com/office/drawing/2014/main" id="{ACDF58C7-B8F6-4AC9-AB9D-B58CD53536B5}"/>
                </a:ext>
              </a:extLst>
            </p:cNvPr>
            <p:cNvSpPr/>
            <p:nvPr/>
          </p:nvSpPr>
          <p:spPr>
            <a:xfrm>
              <a:off x="2658076" y="359975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4" name="Isosceles Triangle 623">
              <a:extLst>
                <a:ext uri="{FF2B5EF4-FFF2-40B4-BE49-F238E27FC236}">
                  <a16:creationId xmlns:a16="http://schemas.microsoft.com/office/drawing/2014/main" id="{137D49E3-6B35-4EFB-8AA9-4DDD097B8B93}"/>
                </a:ext>
              </a:extLst>
            </p:cNvPr>
            <p:cNvSpPr/>
            <p:nvPr/>
          </p:nvSpPr>
          <p:spPr>
            <a:xfrm>
              <a:off x="2616524" y="33955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5" name="Isosceles Triangle 624">
              <a:extLst>
                <a:ext uri="{FF2B5EF4-FFF2-40B4-BE49-F238E27FC236}">
                  <a16:creationId xmlns:a16="http://schemas.microsoft.com/office/drawing/2014/main" id="{C6ECE0F8-D8B7-4A1E-A8CA-1F774233FC48}"/>
                </a:ext>
              </a:extLst>
            </p:cNvPr>
            <p:cNvSpPr/>
            <p:nvPr/>
          </p:nvSpPr>
          <p:spPr>
            <a:xfrm>
              <a:off x="2768924" y="35479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6" name="Isosceles Triangle 625">
              <a:extLst>
                <a:ext uri="{FF2B5EF4-FFF2-40B4-BE49-F238E27FC236}">
                  <a16:creationId xmlns:a16="http://schemas.microsoft.com/office/drawing/2014/main" id="{66777414-3E27-49F8-8335-6D4349AE47D3}"/>
                </a:ext>
              </a:extLst>
            </p:cNvPr>
            <p:cNvSpPr/>
            <p:nvPr/>
          </p:nvSpPr>
          <p:spPr>
            <a:xfrm>
              <a:off x="2981092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7" name="Isosceles Triangle 626">
              <a:extLst>
                <a:ext uri="{FF2B5EF4-FFF2-40B4-BE49-F238E27FC236}">
                  <a16:creationId xmlns:a16="http://schemas.microsoft.com/office/drawing/2014/main" id="{746519B1-FB66-47D6-A4E4-D8BB37C41FCB}"/>
                </a:ext>
              </a:extLst>
            </p:cNvPr>
            <p:cNvSpPr/>
            <p:nvPr/>
          </p:nvSpPr>
          <p:spPr>
            <a:xfrm>
              <a:off x="2924479" y="312853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8" name="Isosceles Triangle 627">
              <a:extLst>
                <a:ext uri="{FF2B5EF4-FFF2-40B4-BE49-F238E27FC236}">
                  <a16:creationId xmlns:a16="http://schemas.microsoft.com/office/drawing/2014/main" id="{40C72F56-5414-4C39-8A67-32D11D1C190D}"/>
                </a:ext>
              </a:extLst>
            </p:cNvPr>
            <p:cNvSpPr/>
            <p:nvPr/>
          </p:nvSpPr>
          <p:spPr>
            <a:xfrm>
              <a:off x="2967512" y="316418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9" name="Isosceles Triangle 628">
              <a:extLst>
                <a:ext uri="{FF2B5EF4-FFF2-40B4-BE49-F238E27FC236}">
                  <a16:creationId xmlns:a16="http://schemas.microsoft.com/office/drawing/2014/main" id="{ECF8B375-B5B6-4A42-A32B-3226E937D464}"/>
                </a:ext>
              </a:extLst>
            </p:cNvPr>
            <p:cNvSpPr/>
            <p:nvPr/>
          </p:nvSpPr>
          <p:spPr>
            <a:xfrm>
              <a:off x="2919212" y="32773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0" name="Isosceles Triangle 629">
              <a:extLst>
                <a:ext uri="{FF2B5EF4-FFF2-40B4-BE49-F238E27FC236}">
                  <a16:creationId xmlns:a16="http://schemas.microsoft.com/office/drawing/2014/main" id="{0462E3DA-E440-4BC2-AC29-73F917E75D62}"/>
                </a:ext>
              </a:extLst>
            </p:cNvPr>
            <p:cNvSpPr/>
            <p:nvPr/>
          </p:nvSpPr>
          <p:spPr>
            <a:xfrm>
              <a:off x="3082881" y="323142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32" name="Oval 631">
            <a:extLst>
              <a:ext uri="{FF2B5EF4-FFF2-40B4-BE49-F238E27FC236}">
                <a16:creationId xmlns:a16="http://schemas.microsoft.com/office/drawing/2014/main" id="{488C439C-6037-49F1-8E8F-13DD97138ACB}"/>
              </a:ext>
            </a:extLst>
          </p:cNvPr>
          <p:cNvSpPr/>
          <p:nvPr/>
        </p:nvSpPr>
        <p:spPr>
          <a:xfrm>
            <a:off x="5687642" y="24767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053ADB6E-D45B-43E0-9160-45DC81A2504D}"/>
              </a:ext>
            </a:extLst>
          </p:cNvPr>
          <p:cNvSpPr/>
          <p:nvPr/>
        </p:nvSpPr>
        <p:spPr>
          <a:xfrm>
            <a:off x="5692355" y="28267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C7137502-344C-4744-8F00-5156A0FD14D2}"/>
              </a:ext>
            </a:extLst>
          </p:cNvPr>
          <p:cNvSpPr/>
          <p:nvPr/>
        </p:nvSpPr>
        <p:spPr>
          <a:xfrm>
            <a:off x="6031186" y="278070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D053D4F7-9AC2-44E0-8980-FAF264430A28}"/>
              </a:ext>
            </a:extLst>
          </p:cNvPr>
          <p:cNvSpPr/>
          <p:nvPr/>
        </p:nvSpPr>
        <p:spPr>
          <a:xfrm>
            <a:off x="5738520" y="262817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CDD02BEF-58D7-45AA-9ECC-A1EA03A741BB}"/>
              </a:ext>
            </a:extLst>
          </p:cNvPr>
          <p:cNvSpPr/>
          <p:nvPr/>
        </p:nvSpPr>
        <p:spPr>
          <a:xfrm>
            <a:off x="6110639" y="294826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CC247DFF-34A1-4401-B1CD-875FEB390FFD}"/>
              </a:ext>
            </a:extLst>
          </p:cNvPr>
          <p:cNvSpPr/>
          <p:nvPr/>
        </p:nvSpPr>
        <p:spPr>
          <a:xfrm>
            <a:off x="5639515" y="264926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5AFD4D95-9FA2-4A85-87E0-1238EDB0C535}"/>
              </a:ext>
            </a:extLst>
          </p:cNvPr>
          <p:cNvSpPr/>
          <p:nvPr/>
        </p:nvSpPr>
        <p:spPr>
          <a:xfrm>
            <a:off x="5882793" y="239646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Isosceles Triangle 638">
            <a:extLst>
              <a:ext uri="{FF2B5EF4-FFF2-40B4-BE49-F238E27FC236}">
                <a16:creationId xmlns:a16="http://schemas.microsoft.com/office/drawing/2014/main" id="{88BCFB67-B4AF-423D-9B0C-03CCA3595DE0}"/>
              </a:ext>
            </a:extLst>
          </p:cNvPr>
          <p:cNvSpPr/>
          <p:nvPr/>
        </p:nvSpPr>
        <p:spPr>
          <a:xfrm>
            <a:off x="6537901" y="246068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Isosceles Triangle 639">
            <a:extLst>
              <a:ext uri="{FF2B5EF4-FFF2-40B4-BE49-F238E27FC236}">
                <a16:creationId xmlns:a16="http://schemas.microsoft.com/office/drawing/2014/main" id="{71561CEA-C2D9-4B57-8DC7-167F9359628F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44A8BE8F-4BA9-46C9-B0E2-FB87D2591B3B}"/>
              </a:ext>
            </a:extLst>
          </p:cNvPr>
          <p:cNvSpPr/>
          <p:nvPr/>
        </p:nvSpPr>
        <p:spPr>
          <a:xfrm>
            <a:off x="7278861" y="306163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89B383F4-DFC1-4A4D-BE1F-1A415AE2F6E8}"/>
              </a:ext>
            </a:extLst>
          </p:cNvPr>
          <p:cNvSpPr/>
          <p:nvPr/>
        </p:nvSpPr>
        <p:spPr>
          <a:xfrm>
            <a:off x="6482974" y="278688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7E00394E-F990-42FB-8213-4CA53019203A}"/>
              </a:ext>
            </a:extLst>
          </p:cNvPr>
          <p:cNvSpPr/>
          <p:nvPr/>
        </p:nvSpPr>
        <p:spPr>
          <a:xfrm>
            <a:off x="5864464" y="254081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Isosceles Triangle 643">
            <a:extLst>
              <a:ext uri="{FF2B5EF4-FFF2-40B4-BE49-F238E27FC236}">
                <a16:creationId xmlns:a16="http://schemas.microsoft.com/office/drawing/2014/main" id="{3FA23786-E3C6-436F-A6E5-19A585377FFB}"/>
              </a:ext>
            </a:extLst>
          </p:cNvPr>
          <p:cNvSpPr/>
          <p:nvPr/>
        </p:nvSpPr>
        <p:spPr>
          <a:xfrm>
            <a:off x="6456572" y="250584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2BC55E95-3F21-4008-AC35-74260EC2422B}"/>
              </a:ext>
            </a:extLst>
          </p:cNvPr>
          <p:cNvSpPr/>
          <p:nvPr/>
        </p:nvSpPr>
        <p:spPr>
          <a:xfrm>
            <a:off x="5887323" y="19201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58CF4F58-FD26-4174-B085-FB1478FAD8A2}"/>
              </a:ext>
            </a:extLst>
          </p:cNvPr>
          <p:cNvSpPr/>
          <p:nvPr/>
        </p:nvSpPr>
        <p:spPr>
          <a:xfrm>
            <a:off x="6194986" y="1691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Isosceles Triangle 646">
            <a:extLst>
              <a:ext uri="{FF2B5EF4-FFF2-40B4-BE49-F238E27FC236}">
                <a16:creationId xmlns:a16="http://schemas.microsoft.com/office/drawing/2014/main" id="{2246711A-CB35-47CF-9782-1A7EC919FF0E}"/>
              </a:ext>
            </a:extLst>
          </p:cNvPr>
          <p:cNvSpPr/>
          <p:nvPr/>
        </p:nvSpPr>
        <p:spPr>
          <a:xfrm>
            <a:off x="6997182" y="246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0D6C3BD1-AC79-4F90-BA35-13FDBE2D50A6}"/>
              </a:ext>
            </a:extLst>
          </p:cNvPr>
          <p:cNvSpPr/>
          <p:nvPr/>
        </p:nvSpPr>
        <p:spPr>
          <a:xfrm>
            <a:off x="6185956" y="185764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5CB386F8-4748-468E-9871-15C50F008DA0}"/>
              </a:ext>
            </a:extLst>
          </p:cNvPr>
          <p:cNvSpPr/>
          <p:nvPr/>
        </p:nvSpPr>
        <p:spPr>
          <a:xfrm>
            <a:off x="6254534" y="179178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1C00E704-7AAC-4DCB-8C24-63549EDCC1D8}"/>
              </a:ext>
            </a:extLst>
          </p:cNvPr>
          <p:cNvSpPr/>
          <p:nvPr/>
        </p:nvSpPr>
        <p:spPr>
          <a:xfrm>
            <a:off x="5790647" y="273505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5711B7DC-448A-46A7-8572-493FC87CD4F6}"/>
              </a:ext>
            </a:extLst>
          </p:cNvPr>
          <p:cNvSpPr/>
          <p:nvPr/>
        </p:nvSpPr>
        <p:spPr>
          <a:xfrm>
            <a:off x="6032041" y="261523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4BC5D915-B160-4AA0-B9CB-997C857925DB}"/>
              </a:ext>
            </a:extLst>
          </p:cNvPr>
          <p:cNvSpPr/>
          <p:nvPr/>
        </p:nvSpPr>
        <p:spPr>
          <a:xfrm>
            <a:off x="6038434" y="179772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5FDBAAF0-D841-49B0-9071-D009F22E3078}"/>
              </a:ext>
            </a:extLst>
          </p:cNvPr>
          <p:cNvSpPr/>
          <p:nvPr/>
        </p:nvSpPr>
        <p:spPr>
          <a:xfrm>
            <a:off x="5670567" y="218623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332F3F6E-7F36-4D85-B145-3B5810307EBE}"/>
              </a:ext>
            </a:extLst>
          </p:cNvPr>
          <p:cNvSpPr/>
          <p:nvPr/>
        </p:nvSpPr>
        <p:spPr>
          <a:xfrm>
            <a:off x="6172127" y="276261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Isosceles Triangle 654">
            <a:extLst>
              <a:ext uri="{FF2B5EF4-FFF2-40B4-BE49-F238E27FC236}">
                <a16:creationId xmlns:a16="http://schemas.microsoft.com/office/drawing/2014/main" id="{028D10DB-1071-435D-8D37-0260F462C38F}"/>
              </a:ext>
            </a:extLst>
          </p:cNvPr>
          <p:cNvSpPr/>
          <p:nvPr/>
        </p:nvSpPr>
        <p:spPr>
          <a:xfrm>
            <a:off x="7196435" y="2750726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DAC277B3-7A65-47F0-A43D-7327092D4BCA}"/>
              </a:ext>
            </a:extLst>
          </p:cNvPr>
          <p:cNvSpPr/>
          <p:nvPr/>
        </p:nvSpPr>
        <p:spPr>
          <a:xfrm>
            <a:off x="6431204" y="28610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EDC53F3A-0055-4171-A891-9A7A81101159}"/>
              </a:ext>
            </a:extLst>
          </p:cNvPr>
          <p:cNvSpPr/>
          <p:nvPr/>
        </p:nvSpPr>
        <p:spPr>
          <a:xfrm>
            <a:off x="7107261" y="284216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F35995EA-B55F-4587-8DB1-58A5248E73A1}"/>
              </a:ext>
            </a:extLst>
          </p:cNvPr>
          <p:cNvSpPr/>
          <p:nvPr/>
        </p:nvSpPr>
        <p:spPr>
          <a:xfrm>
            <a:off x="6325835" y="299993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BB1C63DC-581F-4323-8588-85E58CF78E3F}"/>
              </a:ext>
            </a:extLst>
          </p:cNvPr>
          <p:cNvSpPr/>
          <p:nvPr/>
        </p:nvSpPr>
        <p:spPr>
          <a:xfrm>
            <a:off x="6415702" y="297176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ADAC8D05-D446-46B1-9823-8F08144DE77C}"/>
              </a:ext>
            </a:extLst>
          </p:cNvPr>
          <p:cNvSpPr/>
          <p:nvPr/>
        </p:nvSpPr>
        <p:spPr>
          <a:xfrm>
            <a:off x="5716130" y="207290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E5ED530C-36C9-46B2-82DD-CC83391D4B65}"/>
              </a:ext>
            </a:extLst>
          </p:cNvPr>
          <p:cNvSpPr/>
          <p:nvPr/>
        </p:nvSpPr>
        <p:spPr>
          <a:xfrm>
            <a:off x="5745915" y="235123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D632DF02-0D06-4D6A-AB43-DC913F0AB82B}"/>
              </a:ext>
            </a:extLst>
          </p:cNvPr>
          <p:cNvSpPr/>
          <p:nvPr/>
        </p:nvSpPr>
        <p:spPr>
          <a:xfrm>
            <a:off x="5836366" y="284965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8BEAD311-110E-4270-9CCB-E1269F1C48A2}"/>
              </a:ext>
            </a:extLst>
          </p:cNvPr>
          <p:cNvSpPr/>
          <p:nvPr/>
        </p:nvSpPr>
        <p:spPr>
          <a:xfrm>
            <a:off x="6977001" y="271557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9477D756-E2D7-4048-92F5-5B3CD32975EA}"/>
              </a:ext>
            </a:extLst>
          </p:cNvPr>
          <p:cNvSpPr/>
          <p:nvPr/>
        </p:nvSpPr>
        <p:spPr>
          <a:xfrm>
            <a:off x="5955202" y="281930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3331EE00-1906-4592-826E-A6E5EB4A2F28}"/>
              </a:ext>
            </a:extLst>
          </p:cNvPr>
          <p:cNvSpPr/>
          <p:nvPr/>
        </p:nvSpPr>
        <p:spPr>
          <a:xfrm>
            <a:off x="6248862" y="287404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409C9300-4137-4E97-AD32-71BBEB350588}"/>
              </a:ext>
            </a:extLst>
          </p:cNvPr>
          <p:cNvSpPr/>
          <p:nvPr/>
        </p:nvSpPr>
        <p:spPr>
          <a:xfrm>
            <a:off x="5967493" y="295051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Isosceles Triangle 666">
            <a:extLst>
              <a:ext uri="{FF2B5EF4-FFF2-40B4-BE49-F238E27FC236}">
                <a16:creationId xmlns:a16="http://schemas.microsoft.com/office/drawing/2014/main" id="{9192C7F2-3AFF-44E0-A82B-BAC0956AB116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Isosceles Triangle 667">
            <a:extLst>
              <a:ext uri="{FF2B5EF4-FFF2-40B4-BE49-F238E27FC236}">
                <a16:creationId xmlns:a16="http://schemas.microsoft.com/office/drawing/2014/main" id="{9EEBB4FA-9F25-493D-B3E6-83F175A125D0}"/>
              </a:ext>
            </a:extLst>
          </p:cNvPr>
          <p:cNvSpPr/>
          <p:nvPr/>
        </p:nvSpPr>
        <p:spPr>
          <a:xfrm>
            <a:off x="6871032" y="263645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Isosceles Triangle 668">
            <a:extLst>
              <a:ext uri="{FF2B5EF4-FFF2-40B4-BE49-F238E27FC236}">
                <a16:creationId xmlns:a16="http://schemas.microsoft.com/office/drawing/2014/main" id="{E451D47E-FB8C-46B2-92B8-09F2395003AD}"/>
              </a:ext>
            </a:extLst>
          </p:cNvPr>
          <p:cNvSpPr/>
          <p:nvPr/>
        </p:nvSpPr>
        <p:spPr>
          <a:xfrm>
            <a:off x="6869349" y="250639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Isosceles Triangle 669">
            <a:extLst>
              <a:ext uri="{FF2B5EF4-FFF2-40B4-BE49-F238E27FC236}">
                <a16:creationId xmlns:a16="http://schemas.microsoft.com/office/drawing/2014/main" id="{2C152128-6E34-4940-946E-6542AA679F59}"/>
              </a:ext>
            </a:extLst>
          </p:cNvPr>
          <p:cNvSpPr/>
          <p:nvPr/>
        </p:nvSpPr>
        <p:spPr>
          <a:xfrm>
            <a:off x="6801739" y="246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Isosceles Triangle 670">
            <a:extLst>
              <a:ext uri="{FF2B5EF4-FFF2-40B4-BE49-F238E27FC236}">
                <a16:creationId xmlns:a16="http://schemas.microsoft.com/office/drawing/2014/main" id="{53D5A33C-E1B7-4B7A-BF01-C505F19D7F10}"/>
              </a:ext>
            </a:extLst>
          </p:cNvPr>
          <p:cNvSpPr/>
          <p:nvPr/>
        </p:nvSpPr>
        <p:spPr>
          <a:xfrm>
            <a:off x="6994227" y="297415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Isosceles Triangle 671">
            <a:extLst>
              <a:ext uri="{FF2B5EF4-FFF2-40B4-BE49-F238E27FC236}">
                <a16:creationId xmlns:a16="http://schemas.microsoft.com/office/drawing/2014/main" id="{44F81BE3-AD13-4DC2-B490-93AD3584F4A2}"/>
              </a:ext>
            </a:extLst>
          </p:cNvPr>
          <p:cNvSpPr/>
          <p:nvPr/>
        </p:nvSpPr>
        <p:spPr>
          <a:xfrm>
            <a:off x="7084403" y="305495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Isosceles Triangle 672">
            <a:extLst>
              <a:ext uri="{FF2B5EF4-FFF2-40B4-BE49-F238E27FC236}">
                <a16:creationId xmlns:a16="http://schemas.microsoft.com/office/drawing/2014/main" id="{27B8DEC9-F503-4E2D-AFB0-1F5DA406D97B}"/>
              </a:ext>
            </a:extLst>
          </p:cNvPr>
          <p:cNvSpPr/>
          <p:nvPr/>
        </p:nvSpPr>
        <p:spPr>
          <a:xfrm>
            <a:off x="7197962" y="263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Isosceles Triangle 673">
            <a:extLst>
              <a:ext uri="{FF2B5EF4-FFF2-40B4-BE49-F238E27FC236}">
                <a16:creationId xmlns:a16="http://schemas.microsoft.com/office/drawing/2014/main" id="{08D33137-E267-46B2-B244-6C50015CA932}"/>
              </a:ext>
            </a:extLst>
          </p:cNvPr>
          <p:cNvSpPr/>
          <p:nvPr/>
        </p:nvSpPr>
        <p:spPr>
          <a:xfrm>
            <a:off x="7107262" y="247702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0D6E501E-5F15-4E37-B1AB-35251A4C3F69}"/>
              </a:ext>
            </a:extLst>
          </p:cNvPr>
          <p:cNvSpPr/>
          <p:nvPr/>
        </p:nvSpPr>
        <p:spPr>
          <a:xfrm>
            <a:off x="6346270" y="279644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5BA1F85-5E23-49E0-9213-E50F4F90AC64}"/>
              </a:ext>
            </a:extLst>
          </p:cNvPr>
          <p:cNvSpPr/>
          <p:nvPr/>
        </p:nvSpPr>
        <p:spPr>
          <a:xfrm>
            <a:off x="6209647" y="28014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Isosceles Triangle 676">
            <a:extLst>
              <a:ext uri="{FF2B5EF4-FFF2-40B4-BE49-F238E27FC236}">
                <a16:creationId xmlns:a16="http://schemas.microsoft.com/office/drawing/2014/main" id="{D105CD25-6900-478A-8DFE-F1D3FD1C0D18}"/>
              </a:ext>
            </a:extLst>
          </p:cNvPr>
          <p:cNvSpPr/>
          <p:nvPr/>
        </p:nvSpPr>
        <p:spPr>
          <a:xfrm>
            <a:off x="6892000" y="3514747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Isosceles Triangle 677">
            <a:extLst>
              <a:ext uri="{FF2B5EF4-FFF2-40B4-BE49-F238E27FC236}">
                <a16:creationId xmlns:a16="http://schemas.microsoft.com/office/drawing/2014/main" id="{8076CC1A-B0F0-49F3-8794-B6AAAF911CBA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Isosceles Triangle 678">
            <a:extLst>
              <a:ext uri="{FF2B5EF4-FFF2-40B4-BE49-F238E27FC236}">
                <a16:creationId xmlns:a16="http://schemas.microsoft.com/office/drawing/2014/main" id="{E1905DF8-40E6-4D9E-A10B-6356C13958C8}"/>
              </a:ext>
            </a:extLst>
          </p:cNvPr>
          <p:cNvSpPr/>
          <p:nvPr/>
        </p:nvSpPr>
        <p:spPr>
          <a:xfrm>
            <a:off x="6733551" y="33903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Isosceles Triangle 679">
            <a:extLst>
              <a:ext uri="{FF2B5EF4-FFF2-40B4-BE49-F238E27FC236}">
                <a16:creationId xmlns:a16="http://schemas.microsoft.com/office/drawing/2014/main" id="{9BFAD150-97A1-406A-93A8-A00997367C87}"/>
              </a:ext>
            </a:extLst>
          </p:cNvPr>
          <p:cNvSpPr/>
          <p:nvPr/>
        </p:nvSpPr>
        <p:spPr>
          <a:xfrm>
            <a:off x="6425263" y="3520805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Isosceles Triangle 680">
            <a:extLst>
              <a:ext uri="{FF2B5EF4-FFF2-40B4-BE49-F238E27FC236}">
                <a16:creationId xmlns:a16="http://schemas.microsoft.com/office/drawing/2014/main" id="{4649B042-3526-4E02-81AE-DB3F3F21509F}"/>
              </a:ext>
            </a:extLst>
          </p:cNvPr>
          <p:cNvSpPr/>
          <p:nvPr/>
        </p:nvSpPr>
        <p:spPr>
          <a:xfrm>
            <a:off x="6594738" y="360919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Isosceles Triangle 681">
            <a:extLst>
              <a:ext uri="{FF2B5EF4-FFF2-40B4-BE49-F238E27FC236}">
                <a16:creationId xmlns:a16="http://schemas.microsoft.com/office/drawing/2014/main" id="{3AB404A8-9D72-455C-BE06-999EDC6F6462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Isosceles Triangle 682">
            <a:extLst>
              <a:ext uri="{FF2B5EF4-FFF2-40B4-BE49-F238E27FC236}">
                <a16:creationId xmlns:a16="http://schemas.microsoft.com/office/drawing/2014/main" id="{9DC3ECAA-C1D6-4FEE-9DEA-3FB567E7513F}"/>
              </a:ext>
            </a:extLst>
          </p:cNvPr>
          <p:cNvSpPr/>
          <p:nvPr/>
        </p:nvSpPr>
        <p:spPr>
          <a:xfrm>
            <a:off x="6958788" y="2564617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Isosceles Triangle 683">
            <a:extLst>
              <a:ext uri="{FF2B5EF4-FFF2-40B4-BE49-F238E27FC236}">
                <a16:creationId xmlns:a16="http://schemas.microsoft.com/office/drawing/2014/main" id="{006EF75E-0671-474F-AD60-92A7F7CBDBED}"/>
              </a:ext>
            </a:extLst>
          </p:cNvPr>
          <p:cNvSpPr/>
          <p:nvPr/>
        </p:nvSpPr>
        <p:spPr>
          <a:xfrm>
            <a:off x="6725257" y="353271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Isosceles Triangle 684">
            <a:extLst>
              <a:ext uri="{FF2B5EF4-FFF2-40B4-BE49-F238E27FC236}">
                <a16:creationId xmlns:a16="http://schemas.microsoft.com/office/drawing/2014/main" id="{4C381867-14B2-4D49-9C60-88110E2E2FCB}"/>
              </a:ext>
            </a:extLst>
          </p:cNvPr>
          <p:cNvSpPr/>
          <p:nvPr/>
        </p:nvSpPr>
        <p:spPr>
          <a:xfrm>
            <a:off x="6604441" y="344986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Isosceles Triangle 685">
            <a:extLst>
              <a:ext uri="{FF2B5EF4-FFF2-40B4-BE49-F238E27FC236}">
                <a16:creationId xmlns:a16="http://schemas.microsoft.com/office/drawing/2014/main" id="{FBF68A8E-861B-4996-91EF-FBC394A8AE09}"/>
              </a:ext>
            </a:extLst>
          </p:cNvPr>
          <p:cNvSpPr/>
          <p:nvPr/>
        </p:nvSpPr>
        <p:spPr>
          <a:xfrm>
            <a:off x="6253670" y="352643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Isosceles Triangle 686">
            <a:extLst>
              <a:ext uri="{FF2B5EF4-FFF2-40B4-BE49-F238E27FC236}">
                <a16:creationId xmlns:a16="http://schemas.microsoft.com/office/drawing/2014/main" id="{31F7CD48-FCAA-4DC2-AA41-E5D1A975BAD6}"/>
              </a:ext>
            </a:extLst>
          </p:cNvPr>
          <p:cNvSpPr/>
          <p:nvPr/>
        </p:nvSpPr>
        <p:spPr>
          <a:xfrm>
            <a:off x="7111040" y="320523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B539AD73-C0C2-4996-84B2-88CEA87494B8}"/>
              </a:ext>
            </a:extLst>
          </p:cNvPr>
          <p:cNvSpPr/>
          <p:nvPr/>
        </p:nvSpPr>
        <p:spPr>
          <a:xfrm>
            <a:off x="5860736" y="18064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E2DFC739-1FF8-48F4-9864-B33FACA9B06C}"/>
              </a:ext>
            </a:extLst>
          </p:cNvPr>
          <p:cNvSpPr/>
          <p:nvPr/>
        </p:nvSpPr>
        <p:spPr>
          <a:xfrm>
            <a:off x="5798252" y="20091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C5788979-9B6E-413C-992C-3B077A79E0C9}"/>
              </a:ext>
            </a:extLst>
          </p:cNvPr>
          <p:cNvSpPr/>
          <p:nvPr/>
        </p:nvSpPr>
        <p:spPr>
          <a:xfrm>
            <a:off x="5606313" y="210015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61AF8D0-9BCE-4AD1-9DC7-CF37121D09EE}"/>
              </a:ext>
            </a:extLst>
          </p:cNvPr>
          <p:cNvSpPr/>
          <p:nvPr/>
        </p:nvSpPr>
        <p:spPr>
          <a:xfrm>
            <a:off x="5798253" y="214000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F144E421-734F-4099-8A0A-1D37DDD77CD9}"/>
              </a:ext>
            </a:extLst>
          </p:cNvPr>
          <p:cNvSpPr/>
          <p:nvPr/>
        </p:nvSpPr>
        <p:spPr>
          <a:xfrm>
            <a:off x="6078166" y="18648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37527742-9555-471E-BD04-DF6BE7B92154}"/>
              </a:ext>
            </a:extLst>
          </p:cNvPr>
          <p:cNvSpPr/>
          <p:nvPr/>
        </p:nvSpPr>
        <p:spPr>
          <a:xfrm>
            <a:off x="6363690" y="177780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2CE91C0E-7C0D-42A8-AB17-F5041E2B8F3F}"/>
              </a:ext>
            </a:extLst>
          </p:cNvPr>
          <p:cNvSpPr/>
          <p:nvPr/>
        </p:nvSpPr>
        <p:spPr>
          <a:xfrm>
            <a:off x="5631456" y="242598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B238C31-39AB-42A4-98EE-19DD9FD8C805}"/>
              </a:ext>
            </a:extLst>
          </p:cNvPr>
          <p:cNvSpPr/>
          <p:nvPr/>
        </p:nvSpPr>
        <p:spPr>
          <a:xfrm>
            <a:off x="6449898" y="17365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C88C8B90-6E43-4F6C-8DBE-854ACA965588}"/>
              </a:ext>
            </a:extLst>
          </p:cNvPr>
          <p:cNvSpPr/>
          <p:nvPr/>
        </p:nvSpPr>
        <p:spPr>
          <a:xfrm>
            <a:off x="5826249" y="233701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7420053F-CC7F-4DC1-B963-3C9A9C4F4C3D}"/>
              </a:ext>
            </a:extLst>
          </p:cNvPr>
          <p:cNvSpPr/>
          <p:nvPr/>
        </p:nvSpPr>
        <p:spPr>
          <a:xfrm>
            <a:off x="5875157" y="2688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A3DFB7A5-5F2A-4DCE-84C0-016218AA6229}"/>
              </a:ext>
            </a:extLst>
          </p:cNvPr>
          <p:cNvSpPr/>
          <p:nvPr/>
        </p:nvSpPr>
        <p:spPr>
          <a:xfrm>
            <a:off x="5732541" y="187503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7922257-A2D7-4399-A53D-3172340AEBFD}"/>
              </a:ext>
            </a:extLst>
          </p:cNvPr>
          <p:cNvSpPr/>
          <p:nvPr/>
        </p:nvSpPr>
        <p:spPr>
          <a:xfrm>
            <a:off x="5672553" y="231142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3609FE25-0901-4E8C-95B2-01942A7D8D0B}"/>
              </a:ext>
            </a:extLst>
          </p:cNvPr>
          <p:cNvSpPr/>
          <p:nvPr/>
        </p:nvSpPr>
        <p:spPr>
          <a:xfrm>
            <a:off x="7204097" y="297112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1FE57171-3FF0-44CE-8B05-17130E77CBB4}"/>
              </a:ext>
            </a:extLst>
          </p:cNvPr>
          <p:cNvSpPr/>
          <p:nvPr/>
        </p:nvSpPr>
        <p:spPr>
          <a:xfrm>
            <a:off x="6061631" y="3378262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095B528B-7828-424D-A4B1-5CC7CEF47BBF}"/>
              </a:ext>
            </a:extLst>
          </p:cNvPr>
          <p:cNvSpPr/>
          <p:nvPr/>
        </p:nvSpPr>
        <p:spPr>
          <a:xfrm>
            <a:off x="6841348" y="330837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D79C9FF0-F465-473C-A12E-7A0BD4D3C538}"/>
              </a:ext>
            </a:extLst>
          </p:cNvPr>
          <p:cNvSpPr/>
          <p:nvPr/>
        </p:nvSpPr>
        <p:spPr>
          <a:xfrm>
            <a:off x="6454845" y="3423614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8387044A-A84A-474E-AAAB-4A980A0800D1}"/>
              </a:ext>
            </a:extLst>
          </p:cNvPr>
          <p:cNvSpPr/>
          <p:nvPr/>
        </p:nvSpPr>
        <p:spPr>
          <a:xfrm>
            <a:off x="6146557" y="3554111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A68F32E7-B58F-4217-BA3A-1DB1AFF2DE25}"/>
              </a:ext>
            </a:extLst>
          </p:cNvPr>
          <p:cNvSpPr/>
          <p:nvPr/>
        </p:nvSpPr>
        <p:spPr>
          <a:xfrm>
            <a:off x="6316032" y="364249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52660BB6-BAFC-44E1-9BD6-5EF1609FBE9A}"/>
              </a:ext>
            </a:extLst>
          </p:cNvPr>
          <p:cNvSpPr/>
          <p:nvPr/>
        </p:nvSpPr>
        <p:spPr>
          <a:xfrm>
            <a:off x="7141306" y="339376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7437DB7F-EA10-43F1-87AE-6B40D83BE7C4}"/>
              </a:ext>
            </a:extLst>
          </p:cNvPr>
          <p:cNvSpPr/>
          <p:nvPr/>
        </p:nvSpPr>
        <p:spPr>
          <a:xfrm>
            <a:off x="6457995" y="3649712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4D53679A-B2D4-4181-9992-4B5EE771A079}"/>
              </a:ext>
            </a:extLst>
          </p:cNvPr>
          <p:cNvSpPr/>
          <p:nvPr/>
        </p:nvSpPr>
        <p:spPr>
          <a:xfrm>
            <a:off x="6270313" y="3408113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226B2B3A-A9E9-4580-AD2D-793ECB3272A1}"/>
              </a:ext>
            </a:extLst>
          </p:cNvPr>
          <p:cNvSpPr/>
          <p:nvPr/>
        </p:nvSpPr>
        <p:spPr>
          <a:xfrm>
            <a:off x="7008483" y="322809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Isosceles Triangle 709">
            <a:extLst>
              <a:ext uri="{FF2B5EF4-FFF2-40B4-BE49-F238E27FC236}">
                <a16:creationId xmlns:a16="http://schemas.microsoft.com/office/drawing/2014/main" id="{12C8093B-FAB4-4835-8162-20EEE9F6531F}"/>
              </a:ext>
            </a:extLst>
          </p:cNvPr>
          <p:cNvSpPr/>
          <p:nvPr/>
        </p:nvSpPr>
        <p:spPr>
          <a:xfrm>
            <a:off x="6756841" y="360226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1D1309A5-6B26-499C-BB9B-14ACC36997A5}"/>
              </a:ext>
            </a:extLst>
          </p:cNvPr>
          <p:cNvSpPr/>
          <p:nvPr/>
        </p:nvSpPr>
        <p:spPr>
          <a:xfrm>
            <a:off x="6937694" y="362685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4E091B6A-D5D3-40F5-8D79-6762382ED2FB}"/>
              </a:ext>
            </a:extLst>
          </p:cNvPr>
          <p:cNvSpPr/>
          <p:nvPr/>
        </p:nvSpPr>
        <p:spPr>
          <a:xfrm>
            <a:off x="6896142" y="342266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C29C3DA8-096D-4D5A-A0CB-0DDDA017771C}"/>
              </a:ext>
            </a:extLst>
          </p:cNvPr>
          <p:cNvSpPr/>
          <p:nvPr/>
        </p:nvSpPr>
        <p:spPr>
          <a:xfrm>
            <a:off x="7048542" y="357506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E8AD226C-350E-4829-A5AD-34F30D3E5980}"/>
              </a:ext>
            </a:extLst>
          </p:cNvPr>
          <p:cNvSpPr/>
          <p:nvPr/>
        </p:nvSpPr>
        <p:spPr>
          <a:xfrm>
            <a:off x="7260710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812DA647-4565-4437-8E10-0464D7D45012}"/>
              </a:ext>
            </a:extLst>
          </p:cNvPr>
          <p:cNvSpPr/>
          <p:nvPr/>
        </p:nvSpPr>
        <p:spPr>
          <a:xfrm>
            <a:off x="7204097" y="315563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9A4ADC88-56DD-4B37-90EF-5853B4689E79}"/>
              </a:ext>
            </a:extLst>
          </p:cNvPr>
          <p:cNvSpPr/>
          <p:nvPr/>
        </p:nvSpPr>
        <p:spPr>
          <a:xfrm>
            <a:off x="7247130" y="319128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984F0A7B-E44A-45C2-BBF0-7703A0D7F37C}"/>
              </a:ext>
            </a:extLst>
          </p:cNvPr>
          <p:cNvSpPr/>
          <p:nvPr/>
        </p:nvSpPr>
        <p:spPr>
          <a:xfrm>
            <a:off x="7198830" y="33044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08CE90FE-569D-49F5-8073-BBC0782F9C1E}"/>
              </a:ext>
            </a:extLst>
          </p:cNvPr>
          <p:cNvSpPr/>
          <p:nvPr/>
        </p:nvSpPr>
        <p:spPr>
          <a:xfrm>
            <a:off x="7362499" y="325852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3AABD8B-05E5-4147-B79D-2E1D24A9F315}"/>
              </a:ext>
            </a:extLst>
          </p:cNvPr>
          <p:cNvCxnSpPr/>
          <p:nvPr/>
        </p:nvCxnSpPr>
        <p:spPr>
          <a:xfrm>
            <a:off x="6528693" y="1470660"/>
            <a:ext cx="0" cy="2652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1" name="Plus Sign 720">
            <a:extLst>
              <a:ext uri="{FF2B5EF4-FFF2-40B4-BE49-F238E27FC236}">
                <a16:creationId xmlns:a16="http://schemas.microsoft.com/office/drawing/2014/main" id="{195B41F7-74B9-481A-ACE8-DCEC60EC76BF}"/>
              </a:ext>
            </a:extLst>
          </p:cNvPr>
          <p:cNvSpPr/>
          <p:nvPr/>
        </p:nvSpPr>
        <p:spPr>
          <a:xfrm rot="2846550">
            <a:off x="5870091" y="251858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2" name="Plus Sign 721">
            <a:extLst>
              <a:ext uri="{FF2B5EF4-FFF2-40B4-BE49-F238E27FC236}">
                <a16:creationId xmlns:a16="http://schemas.microsoft.com/office/drawing/2014/main" id="{F463D69D-0E07-4045-8BC5-E537DDDBC563}"/>
              </a:ext>
            </a:extLst>
          </p:cNvPr>
          <p:cNvSpPr/>
          <p:nvPr/>
        </p:nvSpPr>
        <p:spPr>
          <a:xfrm rot="2846550">
            <a:off x="6899055" y="284075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06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6FC2FC-2855-442B-94D8-787C3BA52F58}"/>
              </a:ext>
            </a:extLst>
          </p:cNvPr>
          <p:cNvSpPr/>
          <p:nvPr/>
        </p:nvSpPr>
        <p:spPr>
          <a:xfrm>
            <a:off x="5248452" y="1394903"/>
            <a:ext cx="3600893" cy="181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01E2B2-EE72-4860-ADC3-871F6E0C0CC0}"/>
              </a:ext>
            </a:extLst>
          </p:cNvPr>
          <p:cNvSpPr/>
          <p:nvPr/>
        </p:nvSpPr>
        <p:spPr>
          <a:xfrm>
            <a:off x="5716285" y="170268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1A73A-5220-4057-8EAB-9620561F1E13}"/>
              </a:ext>
            </a:extLst>
          </p:cNvPr>
          <p:cNvSpPr/>
          <p:nvPr/>
        </p:nvSpPr>
        <p:spPr>
          <a:xfrm>
            <a:off x="5992510" y="196938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5916C2-013E-4CCD-8E87-D13BD14428F4}"/>
              </a:ext>
            </a:extLst>
          </p:cNvPr>
          <p:cNvSpPr/>
          <p:nvPr/>
        </p:nvSpPr>
        <p:spPr>
          <a:xfrm>
            <a:off x="6184118" y="1771459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D1907-4B89-48F0-B505-61100984B8BD}"/>
              </a:ext>
            </a:extLst>
          </p:cNvPr>
          <p:cNvSpPr/>
          <p:nvPr/>
        </p:nvSpPr>
        <p:spPr>
          <a:xfrm>
            <a:off x="5992509" y="230431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42875F-5788-4837-9629-7236466494AA}"/>
              </a:ext>
            </a:extLst>
          </p:cNvPr>
          <p:cNvSpPr/>
          <p:nvPr/>
        </p:nvSpPr>
        <p:spPr>
          <a:xfrm>
            <a:off x="5724590" y="211036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A9CAE9-49EF-4C03-9818-AA195F8F72E2}"/>
              </a:ext>
            </a:extLst>
          </p:cNvPr>
          <p:cNvSpPr/>
          <p:nvPr/>
        </p:nvSpPr>
        <p:spPr>
          <a:xfrm>
            <a:off x="6458015" y="21482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77C51B-1709-4D9A-AC11-90E2998B3425}"/>
              </a:ext>
            </a:extLst>
          </p:cNvPr>
          <p:cNvSpPr/>
          <p:nvPr/>
        </p:nvSpPr>
        <p:spPr>
          <a:xfrm>
            <a:off x="8197215" y="27959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A917CF-F565-46D8-B728-721DABA18DB9}"/>
              </a:ext>
            </a:extLst>
          </p:cNvPr>
          <p:cNvSpPr/>
          <p:nvPr/>
        </p:nvSpPr>
        <p:spPr>
          <a:xfrm>
            <a:off x="8089227" y="251972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2BFDBB-8B51-4D80-A61D-73BB04774D18}"/>
              </a:ext>
            </a:extLst>
          </p:cNvPr>
          <p:cNvSpPr/>
          <p:nvPr/>
        </p:nvSpPr>
        <p:spPr>
          <a:xfrm>
            <a:off x="7889202" y="2719331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28CE1E-2044-4691-B81A-20827BC64216}"/>
              </a:ext>
            </a:extLst>
          </p:cNvPr>
          <p:cNvSpPr/>
          <p:nvPr/>
        </p:nvSpPr>
        <p:spPr>
          <a:xfrm>
            <a:off x="8565477" y="2522339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5D641C-236C-4430-A025-F7BD6E2956BD}"/>
              </a:ext>
            </a:extLst>
          </p:cNvPr>
          <p:cNvSpPr/>
          <p:nvPr/>
        </p:nvSpPr>
        <p:spPr>
          <a:xfrm>
            <a:off x="8546425" y="277676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B9022-3876-4393-8BFC-8D2AE6903B1B}"/>
              </a:ext>
            </a:extLst>
          </p:cNvPr>
          <p:cNvSpPr/>
          <p:nvPr/>
        </p:nvSpPr>
        <p:spPr>
          <a:xfrm>
            <a:off x="8357810" y="26747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1EDF9B-748B-4DC3-8ED5-712BF30BA836}"/>
              </a:ext>
            </a:extLst>
          </p:cNvPr>
          <p:cNvSpPr/>
          <p:nvPr/>
        </p:nvSpPr>
        <p:spPr>
          <a:xfrm>
            <a:off x="8245060" y="1866216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59280B-3C6B-4FA3-AD6E-62D81D36BE61}"/>
              </a:ext>
            </a:extLst>
          </p:cNvPr>
          <p:cNvSpPr/>
          <p:nvPr/>
        </p:nvSpPr>
        <p:spPr>
          <a:xfrm>
            <a:off x="8335438" y="172396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4AB836-94FF-49BE-A31D-67180CE173A0}"/>
              </a:ext>
            </a:extLst>
          </p:cNvPr>
          <p:cNvSpPr/>
          <p:nvPr/>
        </p:nvSpPr>
        <p:spPr>
          <a:xfrm>
            <a:off x="8151140" y="1700667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A393AF-66FC-462D-A9B2-524B50E09C71}"/>
              </a:ext>
            </a:extLst>
          </p:cNvPr>
          <p:cNvSpPr/>
          <p:nvPr/>
        </p:nvSpPr>
        <p:spPr>
          <a:xfrm>
            <a:off x="7913679" y="1655071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959232-9046-4E3C-AB9E-ADBC82B46356}"/>
              </a:ext>
            </a:extLst>
          </p:cNvPr>
          <p:cNvSpPr/>
          <p:nvPr/>
        </p:nvSpPr>
        <p:spPr>
          <a:xfrm>
            <a:off x="7958201" y="1819013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0EE0B7-EBFA-4C17-8D09-0C93C1CEBE25}"/>
              </a:ext>
            </a:extLst>
          </p:cNvPr>
          <p:cNvSpPr/>
          <p:nvPr/>
        </p:nvSpPr>
        <p:spPr>
          <a:xfrm>
            <a:off x="8043152" y="195538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8CC4E0C-508F-46AB-9737-FAE58864A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73870"/>
            <a:ext cx="4520342" cy="3555329"/>
          </a:xfrm>
        </p:spPr>
        <p:txBody>
          <a:bodyPr>
            <a:normAutofit/>
          </a:bodyPr>
          <a:lstStyle/>
          <a:p>
            <a:r>
              <a:rPr lang="en-SG" sz="1800" dirty="0"/>
              <a:t>Unsupervised Learning</a:t>
            </a:r>
          </a:p>
          <a:p>
            <a:r>
              <a:rPr lang="en-SG" sz="1800" dirty="0"/>
              <a:t>No Ground Truth</a:t>
            </a:r>
          </a:p>
          <a:p>
            <a:r>
              <a:rPr lang="en-SG" sz="1800" dirty="0"/>
              <a:t>Investigate data structure by grouping them into distinct groups. </a:t>
            </a:r>
          </a:p>
          <a:p>
            <a:r>
              <a:rPr lang="en-SG" sz="1800" dirty="0"/>
              <a:t>Advantage: useful when don’t know what to look for</a:t>
            </a:r>
          </a:p>
          <a:p>
            <a:r>
              <a:rPr lang="en-SG" sz="1800" dirty="0"/>
              <a:t>Disadvantage: Subjective</a:t>
            </a:r>
          </a:p>
          <a:p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45147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475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B1462-FAFB-4EE8-920B-8E904F435499}"/>
              </a:ext>
            </a:extLst>
          </p:cNvPr>
          <p:cNvSpPr txBox="1"/>
          <p:nvPr/>
        </p:nvSpPr>
        <p:spPr>
          <a:xfrm>
            <a:off x="628649" y="1226494"/>
            <a:ext cx="627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68717-AED6-413F-903F-824558C77E59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337F92-D5EA-44D2-92C9-D4527EA0F01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D2DD2D-AFF8-48BF-A111-3334091EA9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330A4D-D3E5-400E-9BFE-CCEC93804B32}"/>
              </a:ext>
            </a:extLst>
          </p:cNvPr>
          <p:cNvSpPr/>
          <p:nvPr/>
        </p:nvSpPr>
        <p:spPr>
          <a:xfrm>
            <a:off x="707596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0F197-C2F9-4649-953C-9F87AAB6CE8F}"/>
              </a:ext>
            </a:extLst>
          </p:cNvPr>
          <p:cNvSpPr/>
          <p:nvPr/>
        </p:nvSpPr>
        <p:spPr>
          <a:xfrm>
            <a:off x="859996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E03E7F-D552-4C89-9095-2AC96FC5B70C}"/>
              </a:ext>
            </a:extLst>
          </p:cNvPr>
          <p:cNvSpPr/>
          <p:nvPr/>
        </p:nvSpPr>
        <p:spPr>
          <a:xfrm>
            <a:off x="703310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13E26-597E-40A5-B88F-59631E81EB13}"/>
              </a:ext>
            </a:extLst>
          </p:cNvPr>
          <p:cNvSpPr/>
          <p:nvPr/>
        </p:nvSpPr>
        <p:spPr>
          <a:xfrm>
            <a:off x="855710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2E412-22D8-4215-B224-93F6B4F81A43}"/>
              </a:ext>
            </a:extLst>
          </p:cNvPr>
          <p:cNvSpPr/>
          <p:nvPr/>
        </p:nvSpPr>
        <p:spPr>
          <a:xfrm>
            <a:off x="901429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2C6A9-FCB7-4033-8FF1-FC66A81BB8C8}"/>
              </a:ext>
            </a:extLst>
          </p:cNvPr>
          <p:cNvSpPr/>
          <p:nvPr/>
        </p:nvSpPr>
        <p:spPr>
          <a:xfrm>
            <a:off x="1053829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CF253-4E74-459E-810A-4C980E1B527A}"/>
              </a:ext>
            </a:extLst>
          </p:cNvPr>
          <p:cNvSpPr/>
          <p:nvPr/>
        </p:nvSpPr>
        <p:spPr>
          <a:xfrm>
            <a:off x="1206229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069F50-56A8-4501-9112-978674A7DE11}"/>
              </a:ext>
            </a:extLst>
          </p:cNvPr>
          <p:cNvSpPr/>
          <p:nvPr/>
        </p:nvSpPr>
        <p:spPr>
          <a:xfrm>
            <a:off x="1960474" y="21067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D522B5-C03B-44AF-9354-F4EABA40E406}"/>
              </a:ext>
            </a:extLst>
          </p:cNvPr>
          <p:cNvSpPr/>
          <p:nvPr/>
        </p:nvSpPr>
        <p:spPr>
          <a:xfrm>
            <a:off x="2112874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F4F2E0-1FD5-4D7D-A869-D85D9361C0BC}"/>
              </a:ext>
            </a:extLst>
          </p:cNvPr>
          <p:cNvSpPr/>
          <p:nvPr/>
        </p:nvSpPr>
        <p:spPr>
          <a:xfrm>
            <a:off x="1655674" y="22939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B76050-4179-4295-8A5B-5E9186867A36}"/>
              </a:ext>
            </a:extLst>
          </p:cNvPr>
          <p:cNvSpPr/>
          <p:nvPr/>
        </p:nvSpPr>
        <p:spPr>
          <a:xfrm>
            <a:off x="1808074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A2B7CA-61A4-4BCB-B3F3-BE0E9B7B5379}"/>
              </a:ext>
            </a:extLst>
          </p:cNvPr>
          <p:cNvSpPr/>
          <p:nvPr/>
        </p:nvSpPr>
        <p:spPr>
          <a:xfrm>
            <a:off x="1762355" y="21164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862260-D07A-494A-A259-C1DFE801A50A}"/>
              </a:ext>
            </a:extLst>
          </p:cNvPr>
          <p:cNvSpPr/>
          <p:nvPr/>
        </p:nvSpPr>
        <p:spPr>
          <a:xfrm>
            <a:off x="1914755" y="22688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E28DD8-57D1-485B-935E-00C2CF013342}"/>
              </a:ext>
            </a:extLst>
          </p:cNvPr>
          <p:cNvSpPr/>
          <p:nvPr/>
        </p:nvSpPr>
        <p:spPr>
          <a:xfrm>
            <a:off x="2067155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1BE0EC-6575-4A10-B8F8-E6FB02D6DD1C}"/>
              </a:ext>
            </a:extLst>
          </p:cNvPr>
          <p:cNvSpPr/>
          <p:nvPr/>
        </p:nvSpPr>
        <p:spPr>
          <a:xfrm>
            <a:off x="1501978" y="226830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E57C4D-5D2E-4A30-AA11-59ADEC4687FA}"/>
              </a:ext>
            </a:extLst>
          </p:cNvPr>
          <p:cNvSpPr/>
          <p:nvPr/>
        </p:nvSpPr>
        <p:spPr>
          <a:xfrm>
            <a:off x="2308025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D4D734-6C13-4D91-AC80-5A3819086681}"/>
              </a:ext>
            </a:extLst>
          </p:cNvPr>
          <p:cNvSpPr/>
          <p:nvPr/>
        </p:nvSpPr>
        <p:spPr>
          <a:xfrm>
            <a:off x="2460425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77C2F0-F2F5-4734-B76E-FE4CF5887E9C}"/>
              </a:ext>
            </a:extLst>
          </p:cNvPr>
          <p:cNvSpPr/>
          <p:nvPr/>
        </p:nvSpPr>
        <p:spPr>
          <a:xfrm>
            <a:off x="2612825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097930-35CA-4EC9-B9F0-AC79E354417B}"/>
              </a:ext>
            </a:extLst>
          </p:cNvPr>
          <p:cNvSpPr/>
          <p:nvPr/>
        </p:nvSpPr>
        <p:spPr>
          <a:xfrm>
            <a:off x="2550073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89E5F2-4DC5-4BDE-8A95-AB2BF9E4490A}"/>
              </a:ext>
            </a:extLst>
          </p:cNvPr>
          <p:cNvSpPr/>
          <p:nvPr/>
        </p:nvSpPr>
        <p:spPr>
          <a:xfrm>
            <a:off x="2702473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9C7CC2-BB97-47F2-A071-D58C699154CF}"/>
              </a:ext>
            </a:extLst>
          </p:cNvPr>
          <p:cNvSpPr/>
          <p:nvPr/>
        </p:nvSpPr>
        <p:spPr>
          <a:xfrm>
            <a:off x="1591626" y="26003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87B3C9-7D34-44E8-A858-0C1B8096D521}"/>
              </a:ext>
            </a:extLst>
          </p:cNvPr>
          <p:cNvSpPr/>
          <p:nvPr/>
        </p:nvSpPr>
        <p:spPr>
          <a:xfrm>
            <a:off x="2289696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2599A5-D46D-4063-87CA-4D16EABB11E2}"/>
              </a:ext>
            </a:extLst>
          </p:cNvPr>
          <p:cNvSpPr/>
          <p:nvPr/>
        </p:nvSpPr>
        <p:spPr>
          <a:xfrm>
            <a:off x="2442096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90406-6772-4858-BC56-B2B46D7357E3}"/>
              </a:ext>
            </a:extLst>
          </p:cNvPr>
          <p:cNvSpPr/>
          <p:nvPr/>
        </p:nvSpPr>
        <p:spPr>
          <a:xfrm>
            <a:off x="2594496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C57197-4ECF-4CE0-BB19-593E2D440A6C}"/>
              </a:ext>
            </a:extLst>
          </p:cNvPr>
          <p:cNvSpPr/>
          <p:nvPr/>
        </p:nvSpPr>
        <p:spPr>
          <a:xfrm>
            <a:off x="1483649" y="29045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0516C9-1A04-4F6E-8F1D-6E0BC69C9603}"/>
              </a:ext>
            </a:extLst>
          </p:cNvPr>
          <p:cNvSpPr/>
          <p:nvPr/>
        </p:nvSpPr>
        <p:spPr>
          <a:xfrm>
            <a:off x="1636049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3EB69D-978F-46C0-AF58-E8A0613DF11D}"/>
              </a:ext>
            </a:extLst>
          </p:cNvPr>
          <p:cNvSpPr/>
          <p:nvPr/>
        </p:nvSpPr>
        <p:spPr>
          <a:xfrm>
            <a:off x="1905141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FCF527-498C-462D-AA1C-A61FEEFB50AB}"/>
              </a:ext>
            </a:extLst>
          </p:cNvPr>
          <p:cNvSpPr/>
          <p:nvPr/>
        </p:nvSpPr>
        <p:spPr>
          <a:xfrm>
            <a:off x="1675448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F77BB9-F5EA-494C-A988-FB50E2E83F6A}"/>
              </a:ext>
            </a:extLst>
          </p:cNvPr>
          <p:cNvSpPr/>
          <p:nvPr/>
        </p:nvSpPr>
        <p:spPr>
          <a:xfrm>
            <a:off x="1944540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2DA9F3-20CF-4959-8C0C-DA277D218A39}"/>
              </a:ext>
            </a:extLst>
          </p:cNvPr>
          <p:cNvSpPr/>
          <p:nvPr/>
        </p:nvSpPr>
        <p:spPr>
          <a:xfrm>
            <a:off x="2096940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C08A4F-F775-4246-A7CA-A24B0E32D28E}"/>
              </a:ext>
            </a:extLst>
          </p:cNvPr>
          <p:cNvSpPr/>
          <p:nvPr/>
        </p:nvSpPr>
        <p:spPr>
          <a:xfrm>
            <a:off x="2249340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333572-3D40-4312-84B6-2E59BB831791}"/>
              </a:ext>
            </a:extLst>
          </p:cNvPr>
          <p:cNvSpPr/>
          <p:nvPr/>
        </p:nvSpPr>
        <p:spPr>
          <a:xfrm>
            <a:off x="1869036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E7D897-4394-439E-AEF6-A6845827A408}"/>
              </a:ext>
            </a:extLst>
          </p:cNvPr>
          <p:cNvSpPr/>
          <p:nvPr/>
        </p:nvSpPr>
        <p:spPr>
          <a:xfrm>
            <a:off x="1744026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E4178C-3335-4E62-8148-C0D2A15B10A4}"/>
              </a:ext>
            </a:extLst>
          </p:cNvPr>
          <p:cNvSpPr/>
          <p:nvPr/>
        </p:nvSpPr>
        <p:spPr>
          <a:xfrm>
            <a:off x="1896426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E698FF-7FB4-48B3-A0AA-66BE5CC1834E}"/>
              </a:ext>
            </a:extLst>
          </p:cNvPr>
          <p:cNvSpPr/>
          <p:nvPr/>
        </p:nvSpPr>
        <p:spPr>
          <a:xfrm>
            <a:off x="2088366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584A3A-01B9-4FEF-AAF8-85AA79D27C59}"/>
              </a:ext>
            </a:extLst>
          </p:cNvPr>
          <p:cNvSpPr/>
          <p:nvPr/>
        </p:nvSpPr>
        <p:spPr>
          <a:xfrm>
            <a:off x="2215879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2AD694A-7217-49CD-8517-BCFB16FD170B}"/>
              </a:ext>
            </a:extLst>
          </p:cNvPr>
          <p:cNvSpPr/>
          <p:nvPr/>
        </p:nvSpPr>
        <p:spPr>
          <a:xfrm>
            <a:off x="2368279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E98AC1-7A04-43C7-BAF5-9AA80260FF12}"/>
              </a:ext>
            </a:extLst>
          </p:cNvPr>
          <p:cNvSpPr/>
          <p:nvPr/>
        </p:nvSpPr>
        <p:spPr>
          <a:xfrm>
            <a:off x="2520679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6ADB1C-6B4D-4EB3-B995-ED101A83CF97}"/>
              </a:ext>
            </a:extLst>
          </p:cNvPr>
          <p:cNvSpPr/>
          <p:nvPr/>
        </p:nvSpPr>
        <p:spPr>
          <a:xfrm>
            <a:off x="758384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CB7A78-5279-4142-96AB-7AC8D62E63A6}"/>
              </a:ext>
            </a:extLst>
          </p:cNvPr>
          <p:cNvSpPr/>
          <p:nvPr/>
        </p:nvSpPr>
        <p:spPr>
          <a:xfrm>
            <a:off x="910784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A4387B-E6D3-4832-A1BD-6BD40795FCD5}"/>
              </a:ext>
            </a:extLst>
          </p:cNvPr>
          <p:cNvSpPr/>
          <p:nvPr/>
        </p:nvSpPr>
        <p:spPr>
          <a:xfrm>
            <a:off x="754098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AA742C-1A93-4744-92B4-8B67BA083954}"/>
              </a:ext>
            </a:extLst>
          </p:cNvPr>
          <p:cNvSpPr/>
          <p:nvPr/>
        </p:nvSpPr>
        <p:spPr>
          <a:xfrm>
            <a:off x="906498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1C26ED-A6DE-47CB-9745-635A5C2C96E6}"/>
              </a:ext>
            </a:extLst>
          </p:cNvPr>
          <p:cNvSpPr/>
          <p:nvPr/>
        </p:nvSpPr>
        <p:spPr>
          <a:xfrm>
            <a:off x="952217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B801EF-2EE2-4768-983A-5ED2D0B9EBD0}"/>
              </a:ext>
            </a:extLst>
          </p:cNvPr>
          <p:cNvSpPr/>
          <p:nvPr/>
        </p:nvSpPr>
        <p:spPr>
          <a:xfrm>
            <a:off x="1104617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1D4E83-2B02-441A-97FF-A8C80179B17C}"/>
              </a:ext>
            </a:extLst>
          </p:cNvPr>
          <p:cNvSpPr/>
          <p:nvPr/>
        </p:nvSpPr>
        <p:spPr>
          <a:xfrm>
            <a:off x="1257017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BDDD7A-8184-4D83-BC53-77F72EFD8E1F}"/>
              </a:ext>
            </a:extLst>
          </p:cNvPr>
          <p:cNvSpPr/>
          <p:nvPr/>
        </p:nvSpPr>
        <p:spPr>
          <a:xfrm>
            <a:off x="1547281" y="24527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2787B78-07CA-46E5-B7E1-19D2B7001052}"/>
              </a:ext>
            </a:extLst>
          </p:cNvPr>
          <p:cNvSpPr/>
          <p:nvPr/>
        </p:nvSpPr>
        <p:spPr>
          <a:xfrm>
            <a:off x="1785214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43E187D-F90C-4833-A4AE-B06DB2EB159E}"/>
              </a:ext>
            </a:extLst>
          </p:cNvPr>
          <p:cNvSpPr/>
          <p:nvPr/>
        </p:nvSpPr>
        <p:spPr>
          <a:xfrm>
            <a:off x="1527926" y="27586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8D4BC1E-76C2-4457-AA0B-3D6826BF40E1}"/>
              </a:ext>
            </a:extLst>
          </p:cNvPr>
          <p:cNvSpPr/>
          <p:nvPr/>
        </p:nvSpPr>
        <p:spPr>
          <a:xfrm>
            <a:off x="2870474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87AF017F-5FE4-4AAA-9BE8-D9CB907F1BCE}"/>
              </a:ext>
            </a:extLst>
          </p:cNvPr>
          <p:cNvSpPr/>
          <p:nvPr/>
        </p:nvSpPr>
        <p:spPr>
          <a:xfrm>
            <a:off x="3022874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2BC26E7-4EA0-4C9E-8FBA-BF65D01EFEE5}"/>
              </a:ext>
            </a:extLst>
          </p:cNvPr>
          <p:cNvSpPr/>
          <p:nvPr/>
        </p:nvSpPr>
        <p:spPr>
          <a:xfrm>
            <a:off x="2866188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DEA6740-E5FD-4B60-925B-53EAE73BC4EA}"/>
              </a:ext>
            </a:extLst>
          </p:cNvPr>
          <p:cNvSpPr/>
          <p:nvPr/>
        </p:nvSpPr>
        <p:spPr>
          <a:xfrm>
            <a:off x="3018588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C09C59-7398-4160-8DAA-E296979FB221}"/>
              </a:ext>
            </a:extLst>
          </p:cNvPr>
          <p:cNvSpPr/>
          <p:nvPr/>
        </p:nvSpPr>
        <p:spPr>
          <a:xfrm>
            <a:off x="3064307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60F23456-FFC2-4D8F-A5CF-9976C2B78BCC}"/>
              </a:ext>
            </a:extLst>
          </p:cNvPr>
          <p:cNvSpPr/>
          <p:nvPr/>
        </p:nvSpPr>
        <p:spPr>
          <a:xfrm>
            <a:off x="3216707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0343A80C-1F57-43F6-B67A-24C7D47E234A}"/>
              </a:ext>
            </a:extLst>
          </p:cNvPr>
          <p:cNvSpPr/>
          <p:nvPr/>
        </p:nvSpPr>
        <p:spPr>
          <a:xfrm>
            <a:off x="3369107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DE3DE66-6D19-4438-B398-B5CD74244D90}"/>
              </a:ext>
            </a:extLst>
          </p:cNvPr>
          <p:cNvSpPr/>
          <p:nvPr/>
        </p:nvSpPr>
        <p:spPr>
          <a:xfrm>
            <a:off x="2921262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A908330-2EBA-44AB-A6E5-56D7BE1E9CF7}"/>
              </a:ext>
            </a:extLst>
          </p:cNvPr>
          <p:cNvSpPr/>
          <p:nvPr/>
        </p:nvSpPr>
        <p:spPr>
          <a:xfrm>
            <a:off x="3073662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DB993BF8-241E-449B-A128-28AFCFFCE6A6}"/>
              </a:ext>
            </a:extLst>
          </p:cNvPr>
          <p:cNvSpPr/>
          <p:nvPr/>
        </p:nvSpPr>
        <p:spPr>
          <a:xfrm>
            <a:off x="2916976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653C1E-7D00-4EB4-9082-AB461596FB7F}"/>
              </a:ext>
            </a:extLst>
          </p:cNvPr>
          <p:cNvSpPr/>
          <p:nvPr/>
        </p:nvSpPr>
        <p:spPr>
          <a:xfrm>
            <a:off x="3069376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A24436C-4266-4409-AB86-6D8D23E751DA}"/>
              </a:ext>
            </a:extLst>
          </p:cNvPr>
          <p:cNvSpPr/>
          <p:nvPr/>
        </p:nvSpPr>
        <p:spPr>
          <a:xfrm>
            <a:off x="3115095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C1F9A5C9-2936-4C6F-8E25-A489C6B4F6AE}"/>
              </a:ext>
            </a:extLst>
          </p:cNvPr>
          <p:cNvSpPr/>
          <p:nvPr/>
        </p:nvSpPr>
        <p:spPr>
          <a:xfrm>
            <a:off x="3267495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2BEFC894-07C2-4DA9-8D8D-3D0B54915437}"/>
              </a:ext>
            </a:extLst>
          </p:cNvPr>
          <p:cNvSpPr/>
          <p:nvPr/>
        </p:nvSpPr>
        <p:spPr>
          <a:xfrm>
            <a:off x="3419895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75F579-559B-40D1-ADE2-D6DCB8730F51}"/>
              </a:ext>
            </a:extLst>
          </p:cNvPr>
          <p:cNvSpPr/>
          <p:nvPr/>
        </p:nvSpPr>
        <p:spPr>
          <a:xfrm>
            <a:off x="2421162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29C628-38E6-4DDC-98B9-3333746ECE74}"/>
              </a:ext>
            </a:extLst>
          </p:cNvPr>
          <p:cNvSpPr/>
          <p:nvPr/>
        </p:nvSpPr>
        <p:spPr>
          <a:xfrm>
            <a:off x="2573562" y="3107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41095B7-E5AC-49F9-BBB2-BD17C9C1178A}"/>
              </a:ext>
            </a:extLst>
          </p:cNvPr>
          <p:cNvSpPr/>
          <p:nvPr/>
        </p:nvSpPr>
        <p:spPr>
          <a:xfrm>
            <a:off x="2116362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BD34C82-6ACD-486F-9A21-46CC96AB800D}"/>
              </a:ext>
            </a:extLst>
          </p:cNvPr>
          <p:cNvSpPr/>
          <p:nvPr/>
        </p:nvSpPr>
        <p:spPr>
          <a:xfrm>
            <a:off x="2268762" y="32943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23661EA-F21B-4FAC-9B36-A45862EF5DC9}"/>
              </a:ext>
            </a:extLst>
          </p:cNvPr>
          <p:cNvSpPr/>
          <p:nvPr/>
        </p:nvSpPr>
        <p:spPr>
          <a:xfrm>
            <a:off x="2223043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04564EC-ACCE-44AD-B00C-887AE09223E8}"/>
              </a:ext>
            </a:extLst>
          </p:cNvPr>
          <p:cNvSpPr/>
          <p:nvPr/>
        </p:nvSpPr>
        <p:spPr>
          <a:xfrm>
            <a:off x="2375443" y="31169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873B4FE-306F-4E68-9493-D0D9AE3A7FCF}"/>
              </a:ext>
            </a:extLst>
          </p:cNvPr>
          <p:cNvSpPr/>
          <p:nvPr/>
        </p:nvSpPr>
        <p:spPr>
          <a:xfrm>
            <a:off x="2527843" y="32693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DC2C1E-1C84-4D95-A982-ED5784E7F1BA}"/>
              </a:ext>
            </a:extLst>
          </p:cNvPr>
          <p:cNvSpPr/>
          <p:nvPr/>
        </p:nvSpPr>
        <p:spPr>
          <a:xfrm>
            <a:off x="1962666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CF82E0-C591-437C-B223-B68C560C21A2}"/>
              </a:ext>
            </a:extLst>
          </p:cNvPr>
          <p:cNvSpPr/>
          <p:nvPr/>
        </p:nvSpPr>
        <p:spPr>
          <a:xfrm>
            <a:off x="2007969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69F93C-D35B-4722-BFB0-023628353F93}"/>
              </a:ext>
            </a:extLst>
          </p:cNvPr>
          <p:cNvGrpSpPr/>
          <p:nvPr/>
        </p:nvGrpSpPr>
        <p:grpSpPr>
          <a:xfrm>
            <a:off x="4893104" y="1524000"/>
            <a:ext cx="3390900" cy="2590800"/>
            <a:chOff x="-228600" y="1676400"/>
            <a:chExt cx="3390900" cy="25908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9734E64-482A-4A57-BD7B-BC1D979ECC2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4853CA-950E-427D-947B-D977187BEBE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05403673-51F4-4B01-A508-0C5424D3B3F2}"/>
              </a:ext>
            </a:extLst>
          </p:cNvPr>
          <p:cNvSpPr/>
          <p:nvPr/>
        </p:nvSpPr>
        <p:spPr>
          <a:xfrm>
            <a:off x="5257800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5E81E69-1536-4FCA-8A90-52AD62B9C002}"/>
              </a:ext>
            </a:extLst>
          </p:cNvPr>
          <p:cNvSpPr/>
          <p:nvPr/>
        </p:nvSpPr>
        <p:spPr>
          <a:xfrm>
            <a:off x="5410200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B9046B-3D3B-4C8B-8C44-1096283DFE03}"/>
              </a:ext>
            </a:extLst>
          </p:cNvPr>
          <p:cNvSpPr/>
          <p:nvPr/>
        </p:nvSpPr>
        <p:spPr>
          <a:xfrm>
            <a:off x="5253514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02868B-532A-4589-AFF3-BC8BF51504D3}"/>
              </a:ext>
            </a:extLst>
          </p:cNvPr>
          <p:cNvSpPr/>
          <p:nvPr/>
        </p:nvSpPr>
        <p:spPr>
          <a:xfrm>
            <a:off x="5405914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29737-84C5-4F12-9FBF-BC64C17ED41C}"/>
              </a:ext>
            </a:extLst>
          </p:cNvPr>
          <p:cNvSpPr/>
          <p:nvPr/>
        </p:nvSpPr>
        <p:spPr>
          <a:xfrm>
            <a:off x="5451633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3C0121-03CE-4424-9D17-1382FBCA1942}"/>
              </a:ext>
            </a:extLst>
          </p:cNvPr>
          <p:cNvSpPr/>
          <p:nvPr/>
        </p:nvSpPr>
        <p:spPr>
          <a:xfrm>
            <a:off x="5604033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7D57C0-D7C6-4D07-A35F-C4011A5C155E}"/>
              </a:ext>
            </a:extLst>
          </p:cNvPr>
          <p:cNvSpPr/>
          <p:nvPr/>
        </p:nvSpPr>
        <p:spPr>
          <a:xfrm>
            <a:off x="5756433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DBB685-1202-4BB4-9BD8-6ADBBD8B42C2}"/>
              </a:ext>
            </a:extLst>
          </p:cNvPr>
          <p:cNvSpPr/>
          <p:nvPr/>
        </p:nvSpPr>
        <p:spPr>
          <a:xfrm>
            <a:off x="6510678" y="2106778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5C1C99C-FFC4-41D3-BBDE-251CA4524325}"/>
              </a:ext>
            </a:extLst>
          </p:cNvPr>
          <p:cNvSpPr/>
          <p:nvPr/>
        </p:nvSpPr>
        <p:spPr>
          <a:xfrm>
            <a:off x="6663078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1EADF20-CA19-4DD5-A030-E120EE0734CF}"/>
              </a:ext>
            </a:extLst>
          </p:cNvPr>
          <p:cNvSpPr/>
          <p:nvPr/>
        </p:nvSpPr>
        <p:spPr>
          <a:xfrm>
            <a:off x="6205878" y="2293900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FB11B50-13B1-4C62-8A87-65D70758125B}"/>
              </a:ext>
            </a:extLst>
          </p:cNvPr>
          <p:cNvSpPr/>
          <p:nvPr/>
        </p:nvSpPr>
        <p:spPr>
          <a:xfrm>
            <a:off x="6358278" y="2446300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64B24ED-D56B-4483-9EEC-05A42F1B65C1}"/>
              </a:ext>
            </a:extLst>
          </p:cNvPr>
          <p:cNvSpPr/>
          <p:nvPr/>
        </p:nvSpPr>
        <p:spPr>
          <a:xfrm>
            <a:off x="6312559" y="21164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184E2B-54E1-4DB5-B850-D1D678B47523}"/>
              </a:ext>
            </a:extLst>
          </p:cNvPr>
          <p:cNvSpPr/>
          <p:nvPr/>
        </p:nvSpPr>
        <p:spPr>
          <a:xfrm>
            <a:off x="6464959" y="22688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0C4B9B6-AFAB-4293-B9DC-BE677FAC98F8}"/>
              </a:ext>
            </a:extLst>
          </p:cNvPr>
          <p:cNvSpPr/>
          <p:nvPr/>
        </p:nvSpPr>
        <p:spPr>
          <a:xfrm>
            <a:off x="6617359" y="24212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687F38E-8714-4F22-AFB5-DC53BA3BDEBF}"/>
              </a:ext>
            </a:extLst>
          </p:cNvPr>
          <p:cNvSpPr/>
          <p:nvPr/>
        </p:nvSpPr>
        <p:spPr>
          <a:xfrm>
            <a:off x="6052182" y="2268304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ED23E2D-6F61-4362-B907-8DCF643CD917}"/>
              </a:ext>
            </a:extLst>
          </p:cNvPr>
          <p:cNvSpPr/>
          <p:nvPr/>
        </p:nvSpPr>
        <p:spPr>
          <a:xfrm>
            <a:off x="6858229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272C188-5B1B-42A7-B7B1-E92467E03B50}"/>
              </a:ext>
            </a:extLst>
          </p:cNvPr>
          <p:cNvSpPr/>
          <p:nvPr/>
        </p:nvSpPr>
        <p:spPr>
          <a:xfrm>
            <a:off x="7010629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2EF3C09-941C-468C-928A-A12FAEABCF7B}"/>
              </a:ext>
            </a:extLst>
          </p:cNvPr>
          <p:cNvSpPr/>
          <p:nvPr/>
        </p:nvSpPr>
        <p:spPr>
          <a:xfrm>
            <a:off x="7163029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C9CA01-526C-457F-A9AE-FD57A9AB0DCA}"/>
              </a:ext>
            </a:extLst>
          </p:cNvPr>
          <p:cNvSpPr/>
          <p:nvPr/>
        </p:nvSpPr>
        <p:spPr>
          <a:xfrm>
            <a:off x="7100277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C170419-21C8-47DA-9ED8-47E89CC30474}"/>
              </a:ext>
            </a:extLst>
          </p:cNvPr>
          <p:cNvSpPr/>
          <p:nvPr/>
        </p:nvSpPr>
        <p:spPr>
          <a:xfrm>
            <a:off x="7252677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3D5028F-EA09-4025-91BE-D87E86BEBAB1}"/>
              </a:ext>
            </a:extLst>
          </p:cNvPr>
          <p:cNvSpPr/>
          <p:nvPr/>
        </p:nvSpPr>
        <p:spPr>
          <a:xfrm>
            <a:off x="6141830" y="2600324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AF87EC8-25F8-4CD1-B188-D80231A8F492}"/>
              </a:ext>
            </a:extLst>
          </p:cNvPr>
          <p:cNvSpPr/>
          <p:nvPr/>
        </p:nvSpPr>
        <p:spPr>
          <a:xfrm>
            <a:off x="6839900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5CD6C7D-F6E5-4EDE-885A-17E357E14435}"/>
              </a:ext>
            </a:extLst>
          </p:cNvPr>
          <p:cNvSpPr/>
          <p:nvPr/>
        </p:nvSpPr>
        <p:spPr>
          <a:xfrm>
            <a:off x="6992300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3E5154B-0CD1-4D1C-8389-68C10F97651A}"/>
              </a:ext>
            </a:extLst>
          </p:cNvPr>
          <p:cNvSpPr/>
          <p:nvPr/>
        </p:nvSpPr>
        <p:spPr>
          <a:xfrm>
            <a:off x="7144700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B75F68-2D6E-4BD6-9B8C-4A2CFBB7F81C}"/>
              </a:ext>
            </a:extLst>
          </p:cNvPr>
          <p:cNvSpPr/>
          <p:nvPr/>
        </p:nvSpPr>
        <p:spPr>
          <a:xfrm>
            <a:off x="6033853" y="29045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672E3C5-2AA5-4B81-991F-128F56D5DD0E}"/>
              </a:ext>
            </a:extLst>
          </p:cNvPr>
          <p:cNvSpPr/>
          <p:nvPr/>
        </p:nvSpPr>
        <p:spPr>
          <a:xfrm>
            <a:off x="6186253" y="30569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89EBF2C-2B75-456C-89E1-F1EF7B8FDDF3}"/>
              </a:ext>
            </a:extLst>
          </p:cNvPr>
          <p:cNvSpPr/>
          <p:nvPr/>
        </p:nvSpPr>
        <p:spPr>
          <a:xfrm>
            <a:off x="6455345" y="278557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57447F0-7BC7-46C6-82D4-CCADF287C344}"/>
              </a:ext>
            </a:extLst>
          </p:cNvPr>
          <p:cNvSpPr/>
          <p:nvPr/>
        </p:nvSpPr>
        <p:spPr>
          <a:xfrm>
            <a:off x="6225652" y="28185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D18B13D-6087-4A1B-89C4-826509CB8436}"/>
              </a:ext>
            </a:extLst>
          </p:cNvPr>
          <p:cNvSpPr/>
          <p:nvPr/>
        </p:nvSpPr>
        <p:spPr>
          <a:xfrm>
            <a:off x="6494744" y="254718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1C138AE-271E-4F58-9575-77FA47ECA1E3}"/>
              </a:ext>
            </a:extLst>
          </p:cNvPr>
          <p:cNvSpPr/>
          <p:nvPr/>
        </p:nvSpPr>
        <p:spPr>
          <a:xfrm>
            <a:off x="6647144" y="269958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1831830-C70B-45A6-AB9F-6C17C60A48C8}"/>
              </a:ext>
            </a:extLst>
          </p:cNvPr>
          <p:cNvSpPr/>
          <p:nvPr/>
        </p:nvSpPr>
        <p:spPr>
          <a:xfrm>
            <a:off x="6799544" y="285198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059642-1F9B-4DA5-9B4A-633A475FC7A2}"/>
              </a:ext>
            </a:extLst>
          </p:cNvPr>
          <p:cNvSpPr/>
          <p:nvPr/>
        </p:nvSpPr>
        <p:spPr>
          <a:xfrm>
            <a:off x="6419240" y="306419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9B2DE32-7247-43E7-9E3D-67AF21CB561D}"/>
              </a:ext>
            </a:extLst>
          </p:cNvPr>
          <p:cNvSpPr/>
          <p:nvPr/>
        </p:nvSpPr>
        <p:spPr>
          <a:xfrm>
            <a:off x="6294230" y="275272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DCABA5A-42F4-4CC4-BC04-D9AF548FA569}"/>
              </a:ext>
            </a:extLst>
          </p:cNvPr>
          <p:cNvSpPr/>
          <p:nvPr/>
        </p:nvSpPr>
        <p:spPr>
          <a:xfrm>
            <a:off x="6446630" y="290512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CBA0C61-9FD7-4342-A54E-6F56A1C348F9}"/>
              </a:ext>
            </a:extLst>
          </p:cNvPr>
          <p:cNvSpPr/>
          <p:nvPr/>
        </p:nvSpPr>
        <p:spPr>
          <a:xfrm>
            <a:off x="6638570" y="294497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F9C9BA3-D2DD-4A9B-9E96-479A2AAC0425}"/>
              </a:ext>
            </a:extLst>
          </p:cNvPr>
          <p:cNvSpPr/>
          <p:nvPr/>
        </p:nvSpPr>
        <p:spPr>
          <a:xfrm>
            <a:off x="6766083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B4FC53-FDD5-4BB1-BA67-BFD6F66D5477}"/>
              </a:ext>
            </a:extLst>
          </p:cNvPr>
          <p:cNvSpPr/>
          <p:nvPr/>
        </p:nvSpPr>
        <p:spPr>
          <a:xfrm>
            <a:off x="6918483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ADD8D52-B724-4F6A-8D83-C8B8A33448D2}"/>
              </a:ext>
            </a:extLst>
          </p:cNvPr>
          <p:cNvSpPr/>
          <p:nvPr/>
        </p:nvSpPr>
        <p:spPr>
          <a:xfrm>
            <a:off x="7070883" y="282225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F5DB9BB-CEE9-45EB-8E9D-E968A61D215D}"/>
              </a:ext>
            </a:extLst>
          </p:cNvPr>
          <p:cNvSpPr/>
          <p:nvPr/>
        </p:nvSpPr>
        <p:spPr>
          <a:xfrm>
            <a:off x="5308588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690DC43-ADF0-4885-A27C-D12FD9A46138}"/>
              </a:ext>
            </a:extLst>
          </p:cNvPr>
          <p:cNvSpPr/>
          <p:nvPr/>
        </p:nvSpPr>
        <p:spPr>
          <a:xfrm>
            <a:off x="5460988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3601EDE-1139-41EC-B3CE-24FE173E7136}"/>
              </a:ext>
            </a:extLst>
          </p:cNvPr>
          <p:cNvSpPr/>
          <p:nvPr/>
        </p:nvSpPr>
        <p:spPr>
          <a:xfrm>
            <a:off x="5304302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14735DE-5CE3-44E9-A103-AC9B59792E22}"/>
              </a:ext>
            </a:extLst>
          </p:cNvPr>
          <p:cNvSpPr/>
          <p:nvPr/>
        </p:nvSpPr>
        <p:spPr>
          <a:xfrm>
            <a:off x="5456702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C5648C7-CCD1-402A-8F3E-233FD8DD1CAF}"/>
              </a:ext>
            </a:extLst>
          </p:cNvPr>
          <p:cNvSpPr/>
          <p:nvPr/>
        </p:nvSpPr>
        <p:spPr>
          <a:xfrm>
            <a:off x="5502421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8CC145A-BBD8-47E4-84A1-E36AEA4C5B5B}"/>
              </a:ext>
            </a:extLst>
          </p:cNvPr>
          <p:cNvSpPr/>
          <p:nvPr/>
        </p:nvSpPr>
        <p:spPr>
          <a:xfrm>
            <a:off x="5654821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EFFDF8B-0718-47DA-9008-B2E10A7C2BF6}"/>
              </a:ext>
            </a:extLst>
          </p:cNvPr>
          <p:cNvSpPr/>
          <p:nvPr/>
        </p:nvSpPr>
        <p:spPr>
          <a:xfrm>
            <a:off x="5807221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70B963C-41E5-4D0B-8D26-ED2929264842}"/>
              </a:ext>
            </a:extLst>
          </p:cNvPr>
          <p:cNvSpPr/>
          <p:nvPr/>
        </p:nvSpPr>
        <p:spPr>
          <a:xfrm>
            <a:off x="6097485" y="24527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44CB8E4-E91E-4713-8C1E-89B7E4D47812}"/>
              </a:ext>
            </a:extLst>
          </p:cNvPr>
          <p:cNvSpPr/>
          <p:nvPr/>
        </p:nvSpPr>
        <p:spPr>
          <a:xfrm>
            <a:off x="6335418" y="2607247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AA8875D-CE4D-4667-B63A-8DDC14A4940B}"/>
              </a:ext>
            </a:extLst>
          </p:cNvPr>
          <p:cNvSpPr/>
          <p:nvPr/>
        </p:nvSpPr>
        <p:spPr>
          <a:xfrm>
            <a:off x="6078130" y="275866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54B9864-1062-4579-8A74-A14BE13E1E5D}"/>
              </a:ext>
            </a:extLst>
          </p:cNvPr>
          <p:cNvSpPr/>
          <p:nvPr/>
        </p:nvSpPr>
        <p:spPr>
          <a:xfrm>
            <a:off x="7420678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433286C6-F853-4D09-A95C-7849F0CB485C}"/>
              </a:ext>
            </a:extLst>
          </p:cNvPr>
          <p:cNvSpPr/>
          <p:nvPr/>
        </p:nvSpPr>
        <p:spPr>
          <a:xfrm>
            <a:off x="7573078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707D7D06-4E5E-453F-860A-E72077AEB103}"/>
              </a:ext>
            </a:extLst>
          </p:cNvPr>
          <p:cNvSpPr/>
          <p:nvPr/>
        </p:nvSpPr>
        <p:spPr>
          <a:xfrm>
            <a:off x="7416392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31FA48E-6DFE-450F-B637-1AB533D97B2D}"/>
              </a:ext>
            </a:extLst>
          </p:cNvPr>
          <p:cNvSpPr/>
          <p:nvPr/>
        </p:nvSpPr>
        <p:spPr>
          <a:xfrm>
            <a:off x="7568792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4F159E41-1D3C-4916-A505-D0F3980ECA45}"/>
              </a:ext>
            </a:extLst>
          </p:cNvPr>
          <p:cNvSpPr/>
          <p:nvPr/>
        </p:nvSpPr>
        <p:spPr>
          <a:xfrm>
            <a:off x="7614511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81B0FF1B-986B-4E42-BEA9-1B44B46FF941}"/>
              </a:ext>
            </a:extLst>
          </p:cNvPr>
          <p:cNvSpPr/>
          <p:nvPr/>
        </p:nvSpPr>
        <p:spPr>
          <a:xfrm>
            <a:off x="7766911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54A881A4-E9C9-419C-B4DD-A4FC6AEA23FE}"/>
              </a:ext>
            </a:extLst>
          </p:cNvPr>
          <p:cNvSpPr/>
          <p:nvPr/>
        </p:nvSpPr>
        <p:spPr>
          <a:xfrm>
            <a:off x="7919311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CAFEC71E-2D2E-424A-AF86-803C79D02B77}"/>
              </a:ext>
            </a:extLst>
          </p:cNvPr>
          <p:cNvSpPr/>
          <p:nvPr/>
        </p:nvSpPr>
        <p:spPr>
          <a:xfrm>
            <a:off x="7471466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D883D601-FE0C-42D9-B90A-9142FAC481BB}"/>
              </a:ext>
            </a:extLst>
          </p:cNvPr>
          <p:cNvSpPr/>
          <p:nvPr/>
        </p:nvSpPr>
        <p:spPr>
          <a:xfrm>
            <a:off x="7623866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6E550D17-A7DE-4F24-BD02-BF0C1A8F0C88}"/>
              </a:ext>
            </a:extLst>
          </p:cNvPr>
          <p:cNvSpPr/>
          <p:nvPr/>
        </p:nvSpPr>
        <p:spPr>
          <a:xfrm>
            <a:off x="7467180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C290C4F8-5999-4E0F-A586-702FE8FF8AA4}"/>
              </a:ext>
            </a:extLst>
          </p:cNvPr>
          <p:cNvSpPr/>
          <p:nvPr/>
        </p:nvSpPr>
        <p:spPr>
          <a:xfrm>
            <a:off x="7619580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3E1DD661-5F3C-4164-AC2B-BACA1EEB54A4}"/>
              </a:ext>
            </a:extLst>
          </p:cNvPr>
          <p:cNvSpPr/>
          <p:nvPr/>
        </p:nvSpPr>
        <p:spPr>
          <a:xfrm>
            <a:off x="7665299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1A46CFAD-22A3-4D8C-83DE-DDF06853A471}"/>
              </a:ext>
            </a:extLst>
          </p:cNvPr>
          <p:cNvSpPr/>
          <p:nvPr/>
        </p:nvSpPr>
        <p:spPr>
          <a:xfrm>
            <a:off x="7817699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A0B9993A-0DAF-4A54-B90E-1FBD6528F9D7}"/>
              </a:ext>
            </a:extLst>
          </p:cNvPr>
          <p:cNvSpPr/>
          <p:nvPr/>
        </p:nvSpPr>
        <p:spPr>
          <a:xfrm>
            <a:off x="7970099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B6CFBC7-7BBB-48AB-835A-F1FABED29DAB}"/>
              </a:ext>
            </a:extLst>
          </p:cNvPr>
          <p:cNvSpPr/>
          <p:nvPr/>
        </p:nvSpPr>
        <p:spPr>
          <a:xfrm>
            <a:off x="6971366" y="295487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EE0BBB5-320A-451B-9252-7DFA23BE7477}"/>
              </a:ext>
            </a:extLst>
          </p:cNvPr>
          <p:cNvSpPr/>
          <p:nvPr/>
        </p:nvSpPr>
        <p:spPr>
          <a:xfrm>
            <a:off x="7123766" y="310727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0CC68B6-078E-4E13-B1C2-1BD98E29982D}"/>
              </a:ext>
            </a:extLst>
          </p:cNvPr>
          <p:cNvSpPr/>
          <p:nvPr/>
        </p:nvSpPr>
        <p:spPr>
          <a:xfrm>
            <a:off x="6666566" y="314199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967AE71-D9B1-4BF4-9ED6-B1B93DDE4DE9}"/>
              </a:ext>
            </a:extLst>
          </p:cNvPr>
          <p:cNvSpPr/>
          <p:nvPr/>
        </p:nvSpPr>
        <p:spPr>
          <a:xfrm>
            <a:off x="6818966" y="329439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1B2F488-13F2-47FF-98C0-DB448D455961}"/>
              </a:ext>
            </a:extLst>
          </p:cNvPr>
          <p:cNvSpPr/>
          <p:nvPr/>
        </p:nvSpPr>
        <p:spPr>
          <a:xfrm>
            <a:off x="6773247" y="29645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148A186-CFCD-49DC-B0C3-2AFB3AA79629}"/>
              </a:ext>
            </a:extLst>
          </p:cNvPr>
          <p:cNvSpPr/>
          <p:nvPr/>
        </p:nvSpPr>
        <p:spPr>
          <a:xfrm>
            <a:off x="6925647" y="31169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9FD5D2E-3201-4E14-8C58-1D8A198B7FFA}"/>
              </a:ext>
            </a:extLst>
          </p:cNvPr>
          <p:cNvSpPr/>
          <p:nvPr/>
        </p:nvSpPr>
        <p:spPr>
          <a:xfrm>
            <a:off x="7078047" y="32693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CB0E016-1AEF-430E-A7A7-10BB670892DF}"/>
              </a:ext>
            </a:extLst>
          </p:cNvPr>
          <p:cNvSpPr/>
          <p:nvPr/>
        </p:nvSpPr>
        <p:spPr>
          <a:xfrm>
            <a:off x="6512870" y="31163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25195AA-C45B-4A9E-BADF-775F5DDB2295}"/>
              </a:ext>
            </a:extLst>
          </p:cNvPr>
          <p:cNvSpPr/>
          <p:nvPr/>
        </p:nvSpPr>
        <p:spPr>
          <a:xfrm>
            <a:off x="6558173" y="330084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E54772-ED11-4276-9C61-3E537A2FA835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55A938D-9434-4227-955E-DAC8A47A3FBD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  <p:sp>
        <p:nvSpPr>
          <p:cNvPr id="164" name="Plus Sign 163">
            <a:extLst>
              <a:ext uri="{FF2B5EF4-FFF2-40B4-BE49-F238E27FC236}">
                <a16:creationId xmlns:a16="http://schemas.microsoft.com/office/drawing/2014/main" id="{ED4BD6F8-642A-44E8-AFDA-791558084C6A}"/>
              </a:ext>
            </a:extLst>
          </p:cNvPr>
          <p:cNvSpPr/>
          <p:nvPr/>
        </p:nvSpPr>
        <p:spPr>
          <a:xfrm rot="2846550">
            <a:off x="5388891" y="25589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Plus Sign 164">
            <a:extLst>
              <a:ext uri="{FF2B5EF4-FFF2-40B4-BE49-F238E27FC236}">
                <a16:creationId xmlns:a16="http://schemas.microsoft.com/office/drawing/2014/main" id="{6E922C35-52B8-4101-A0CB-D683A483EC6D}"/>
              </a:ext>
            </a:extLst>
          </p:cNvPr>
          <p:cNvSpPr/>
          <p:nvPr/>
        </p:nvSpPr>
        <p:spPr>
          <a:xfrm rot="2846550">
            <a:off x="6296651" y="224704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Plus Sign 165">
            <a:extLst>
              <a:ext uri="{FF2B5EF4-FFF2-40B4-BE49-F238E27FC236}">
                <a16:creationId xmlns:a16="http://schemas.microsoft.com/office/drawing/2014/main" id="{6B950779-4F6A-49D1-B651-48C36C75A1F6}"/>
              </a:ext>
            </a:extLst>
          </p:cNvPr>
          <p:cNvSpPr/>
          <p:nvPr/>
        </p:nvSpPr>
        <p:spPr>
          <a:xfrm rot="2846550">
            <a:off x="6258492" y="2850740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7" name="Plus Sign 166">
            <a:extLst>
              <a:ext uri="{FF2B5EF4-FFF2-40B4-BE49-F238E27FC236}">
                <a16:creationId xmlns:a16="http://schemas.microsoft.com/office/drawing/2014/main" id="{D89F425A-402E-4CD0-971C-F5C6298B3D1E}"/>
              </a:ext>
            </a:extLst>
          </p:cNvPr>
          <p:cNvSpPr/>
          <p:nvPr/>
        </p:nvSpPr>
        <p:spPr>
          <a:xfrm rot="2846550">
            <a:off x="6791959" y="295367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8" name="Plus Sign 167">
            <a:extLst>
              <a:ext uri="{FF2B5EF4-FFF2-40B4-BE49-F238E27FC236}">
                <a16:creationId xmlns:a16="http://schemas.microsoft.com/office/drawing/2014/main" id="{2047121B-75BC-4055-B161-73632A329557}"/>
              </a:ext>
            </a:extLst>
          </p:cNvPr>
          <p:cNvSpPr/>
          <p:nvPr/>
        </p:nvSpPr>
        <p:spPr>
          <a:xfrm rot="2846550">
            <a:off x="6882717" y="2357717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9" name="Plus Sign 168">
            <a:extLst>
              <a:ext uri="{FF2B5EF4-FFF2-40B4-BE49-F238E27FC236}">
                <a16:creationId xmlns:a16="http://schemas.microsoft.com/office/drawing/2014/main" id="{314E47AB-9F52-4FE5-934E-B722FED54B37}"/>
              </a:ext>
            </a:extLst>
          </p:cNvPr>
          <p:cNvSpPr/>
          <p:nvPr/>
        </p:nvSpPr>
        <p:spPr>
          <a:xfrm rot="2846550">
            <a:off x="7574083" y="261814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475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B1462-FAFB-4EE8-920B-8E904F435499}"/>
              </a:ext>
            </a:extLst>
          </p:cNvPr>
          <p:cNvSpPr txBox="1"/>
          <p:nvPr/>
        </p:nvSpPr>
        <p:spPr>
          <a:xfrm>
            <a:off x="628650" y="1211271"/>
            <a:ext cx="45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E54772-ED11-4276-9C61-3E537A2FA835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2A85F8F-D93C-4951-A0C0-891A31B8B5D1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BF5653B2-FB59-4DF5-8BDA-B5D0C083DBAB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BC16AB-4DA5-4AF2-A954-2E63ACDB8DB7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F7E6F68-18CB-4CDF-9284-9AE0C1B4A84F}"/>
              </a:ext>
            </a:extLst>
          </p:cNvPr>
          <p:cNvSpPr/>
          <p:nvPr/>
        </p:nvSpPr>
        <p:spPr>
          <a:xfrm>
            <a:off x="2333147" y="28906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51DBED7-B48B-465B-805C-A987806E13A8}"/>
              </a:ext>
            </a:extLst>
          </p:cNvPr>
          <p:cNvSpPr/>
          <p:nvPr/>
        </p:nvSpPr>
        <p:spPr>
          <a:xfrm>
            <a:off x="2485547" y="30430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B6D6196-7354-4898-AD3E-13ED8FA36852}"/>
              </a:ext>
            </a:extLst>
          </p:cNvPr>
          <p:cNvSpPr/>
          <p:nvPr/>
        </p:nvSpPr>
        <p:spPr>
          <a:xfrm>
            <a:off x="2328861" y="30659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522EFED-9EA5-48DB-86C3-F71B3ECA45BC}"/>
              </a:ext>
            </a:extLst>
          </p:cNvPr>
          <p:cNvSpPr/>
          <p:nvPr/>
        </p:nvSpPr>
        <p:spPr>
          <a:xfrm>
            <a:off x="2481261" y="32183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EE91E62-3A48-4061-B7AE-0A5339BD90EF}"/>
              </a:ext>
            </a:extLst>
          </p:cNvPr>
          <p:cNvSpPr/>
          <p:nvPr/>
        </p:nvSpPr>
        <p:spPr>
          <a:xfrm>
            <a:off x="2526980" y="27839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32E4664-2C77-4036-AB14-C946998108AF}"/>
              </a:ext>
            </a:extLst>
          </p:cNvPr>
          <p:cNvSpPr/>
          <p:nvPr/>
        </p:nvSpPr>
        <p:spPr>
          <a:xfrm>
            <a:off x="2679380" y="29363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5A9B210-8293-4502-A001-4067CD16D29E}"/>
              </a:ext>
            </a:extLst>
          </p:cNvPr>
          <p:cNvSpPr/>
          <p:nvPr/>
        </p:nvSpPr>
        <p:spPr>
          <a:xfrm>
            <a:off x="2831780" y="30887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2E27BF-17DC-4C78-9811-A1FC20EDAED4}"/>
              </a:ext>
            </a:extLst>
          </p:cNvPr>
          <p:cNvSpPr/>
          <p:nvPr/>
        </p:nvSpPr>
        <p:spPr>
          <a:xfrm>
            <a:off x="1255395" y="22972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A2EE59A-FD3F-4411-9923-BFBA2C9B8880}"/>
              </a:ext>
            </a:extLst>
          </p:cNvPr>
          <p:cNvSpPr/>
          <p:nvPr/>
        </p:nvSpPr>
        <p:spPr>
          <a:xfrm>
            <a:off x="1407795" y="24496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BF6C728-15F3-4BC9-8F28-0C151FACC5A6}"/>
              </a:ext>
            </a:extLst>
          </p:cNvPr>
          <p:cNvSpPr/>
          <p:nvPr/>
        </p:nvSpPr>
        <p:spPr>
          <a:xfrm>
            <a:off x="950595" y="24844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5E7A811-0E3D-40DA-82C3-6E2DA664137D}"/>
              </a:ext>
            </a:extLst>
          </p:cNvPr>
          <p:cNvSpPr/>
          <p:nvPr/>
        </p:nvSpPr>
        <p:spPr>
          <a:xfrm>
            <a:off x="1102995" y="26368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0BAB6C47-00BD-468F-B9D7-72E65D006E78}"/>
              </a:ext>
            </a:extLst>
          </p:cNvPr>
          <p:cNvSpPr/>
          <p:nvPr/>
        </p:nvSpPr>
        <p:spPr>
          <a:xfrm>
            <a:off x="1057276" y="23069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155C2E7-4168-45EF-A2A1-B1A76C359472}"/>
              </a:ext>
            </a:extLst>
          </p:cNvPr>
          <p:cNvSpPr/>
          <p:nvPr/>
        </p:nvSpPr>
        <p:spPr>
          <a:xfrm>
            <a:off x="1209676" y="24593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D84EA98-BA4B-4E45-A392-ACDAB1E2F3B2}"/>
              </a:ext>
            </a:extLst>
          </p:cNvPr>
          <p:cNvSpPr/>
          <p:nvPr/>
        </p:nvSpPr>
        <p:spPr>
          <a:xfrm>
            <a:off x="1362076" y="26117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B7B0D91-3FF8-4A19-A5B8-9C952755B164}"/>
              </a:ext>
            </a:extLst>
          </p:cNvPr>
          <p:cNvSpPr/>
          <p:nvPr/>
        </p:nvSpPr>
        <p:spPr>
          <a:xfrm>
            <a:off x="796899" y="245880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12F6EC98-8236-404B-B4F0-EAD6CF2965A7}"/>
              </a:ext>
            </a:extLst>
          </p:cNvPr>
          <p:cNvSpPr/>
          <p:nvPr/>
        </p:nvSpPr>
        <p:spPr>
          <a:xfrm>
            <a:off x="1602946" y="2369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A3A6424-44B9-4F86-9853-68B71E089001}"/>
              </a:ext>
            </a:extLst>
          </p:cNvPr>
          <p:cNvSpPr/>
          <p:nvPr/>
        </p:nvSpPr>
        <p:spPr>
          <a:xfrm>
            <a:off x="1755346" y="2521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D80C542-794A-44D3-A12B-52CDBF6BDFB4}"/>
              </a:ext>
            </a:extLst>
          </p:cNvPr>
          <p:cNvSpPr/>
          <p:nvPr/>
        </p:nvSpPr>
        <p:spPr>
          <a:xfrm>
            <a:off x="1907746" y="267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B4C48E5-9A1B-485A-915D-15F0E1645196}"/>
              </a:ext>
            </a:extLst>
          </p:cNvPr>
          <p:cNvSpPr/>
          <p:nvPr/>
        </p:nvSpPr>
        <p:spPr>
          <a:xfrm>
            <a:off x="1844994" y="23618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C376B4C-A224-47C6-AECD-A8655D9328AB}"/>
              </a:ext>
            </a:extLst>
          </p:cNvPr>
          <p:cNvSpPr/>
          <p:nvPr/>
        </p:nvSpPr>
        <p:spPr>
          <a:xfrm>
            <a:off x="1997394" y="25142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D536E9A-B2A4-4718-AB67-59002A335483}"/>
              </a:ext>
            </a:extLst>
          </p:cNvPr>
          <p:cNvSpPr/>
          <p:nvPr/>
        </p:nvSpPr>
        <p:spPr>
          <a:xfrm>
            <a:off x="886547" y="27908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F57ACB5-760E-4DBA-A650-782137C53492}"/>
              </a:ext>
            </a:extLst>
          </p:cNvPr>
          <p:cNvSpPr/>
          <p:nvPr/>
        </p:nvSpPr>
        <p:spPr>
          <a:xfrm>
            <a:off x="1584617" y="25137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9771002-BB23-4E6D-A6CB-B2DE11CD8C63}"/>
              </a:ext>
            </a:extLst>
          </p:cNvPr>
          <p:cNvSpPr/>
          <p:nvPr/>
        </p:nvSpPr>
        <p:spPr>
          <a:xfrm>
            <a:off x="1737017" y="26661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313E49B-CE0D-4142-8728-EC779D165C20}"/>
              </a:ext>
            </a:extLst>
          </p:cNvPr>
          <p:cNvSpPr/>
          <p:nvPr/>
        </p:nvSpPr>
        <p:spPr>
          <a:xfrm>
            <a:off x="1889417" y="28185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C5FF9C3-16CB-40E4-A1C8-0120FC9B6E48}"/>
              </a:ext>
            </a:extLst>
          </p:cNvPr>
          <p:cNvSpPr/>
          <p:nvPr/>
        </p:nvSpPr>
        <p:spPr>
          <a:xfrm>
            <a:off x="778570" y="30950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ACDAA9D-F9FC-403C-BB9F-09E23E6B1BEC}"/>
              </a:ext>
            </a:extLst>
          </p:cNvPr>
          <p:cNvSpPr/>
          <p:nvPr/>
        </p:nvSpPr>
        <p:spPr>
          <a:xfrm>
            <a:off x="930970" y="32474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B262630-A622-4EBB-8D28-25D4EA6D2BD9}"/>
              </a:ext>
            </a:extLst>
          </p:cNvPr>
          <p:cNvSpPr/>
          <p:nvPr/>
        </p:nvSpPr>
        <p:spPr>
          <a:xfrm>
            <a:off x="1200062" y="29760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A7C18182-3C8C-48E7-8EA0-125CE799A307}"/>
              </a:ext>
            </a:extLst>
          </p:cNvPr>
          <p:cNvSpPr/>
          <p:nvPr/>
        </p:nvSpPr>
        <p:spPr>
          <a:xfrm>
            <a:off x="970369" y="30090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3AEA0D9-1ED2-44BA-9264-5D222B01C7E2}"/>
              </a:ext>
            </a:extLst>
          </p:cNvPr>
          <p:cNvSpPr/>
          <p:nvPr/>
        </p:nvSpPr>
        <p:spPr>
          <a:xfrm>
            <a:off x="1239461" y="27376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F8AB00E-D8F6-438D-ADDD-6F4B63D20EFD}"/>
              </a:ext>
            </a:extLst>
          </p:cNvPr>
          <p:cNvSpPr/>
          <p:nvPr/>
        </p:nvSpPr>
        <p:spPr>
          <a:xfrm>
            <a:off x="1391861" y="28900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5D49EB0-E6C1-4EA5-9F60-7E781D62C58B}"/>
              </a:ext>
            </a:extLst>
          </p:cNvPr>
          <p:cNvSpPr/>
          <p:nvPr/>
        </p:nvSpPr>
        <p:spPr>
          <a:xfrm>
            <a:off x="1544261" y="3042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81B81B6-A3CD-4D68-B2AA-CB070F6D19A2}"/>
              </a:ext>
            </a:extLst>
          </p:cNvPr>
          <p:cNvSpPr/>
          <p:nvPr/>
        </p:nvSpPr>
        <p:spPr>
          <a:xfrm>
            <a:off x="1163957" y="3254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8100E69-4E00-4E1E-90FD-72A51C029E8C}"/>
              </a:ext>
            </a:extLst>
          </p:cNvPr>
          <p:cNvSpPr/>
          <p:nvPr/>
        </p:nvSpPr>
        <p:spPr>
          <a:xfrm>
            <a:off x="1038947" y="29432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4C68274-FA4C-4D94-86EC-50C570605769}"/>
              </a:ext>
            </a:extLst>
          </p:cNvPr>
          <p:cNvSpPr/>
          <p:nvPr/>
        </p:nvSpPr>
        <p:spPr>
          <a:xfrm>
            <a:off x="1191347" y="30956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6E2E4EF-B92A-4338-B6A6-D9E76B40B0EC}"/>
              </a:ext>
            </a:extLst>
          </p:cNvPr>
          <p:cNvSpPr/>
          <p:nvPr/>
        </p:nvSpPr>
        <p:spPr>
          <a:xfrm>
            <a:off x="1383287" y="31354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F6C8EAC0-8CC5-4C9B-B9C4-F207ABE2A8A3}"/>
              </a:ext>
            </a:extLst>
          </p:cNvPr>
          <p:cNvSpPr/>
          <p:nvPr/>
        </p:nvSpPr>
        <p:spPr>
          <a:xfrm>
            <a:off x="1510800" y="27079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C21444FB-2224-4537-B0B8-3AC21ED872A2}"/>
              </a:ext>
            </a:extLst>
          </p:cNvPr>
          <p:cNvSpPr/>
          <p:nvPr/>
        </p:nvSpPr>
        <p:spPr>
          <a:xfrm>
            <a:off x="1663200" y="28603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6EED428-A39C-404A-963C-73A9691CDD6B}"/>
              </a:ext>
            </a:extLst>
          </p:cNvPr>
          <p:cNvSpPr/>
          <p:nvPr/>
        </p:nvSpPr>
        <p:spPr>
          <a:xfrm>
            <a:off x="1815600" y="30127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325DB15-42A1-4B28-8BF4-A9494F0D049F}"/>
              </a:ext>
            </a:extLst>
          </p:cNvPr>
          <p:cNvSpPr/>
          <p:nvPr/>
        </p:nvSpPr>
        <p:spPr>
          <a:xfrm>
            <a:off x="2383935" y="32336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BF580FA-E992-47B2-B501-CBF4AA4E7C83}"/>
              </a:ext>
            </a:extLst>
          </p:cNvPr>
          <p:cNvSpPr/>
          <p:nvPr/>
        </p:nvSpPr>
        <p:spPr>
          <a:xfrm>
            <a:off x="2536335" y="33860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625C028-924D-455E-BCF1-9F9AB8546A6E}"/>
              </a:ext>
            </a:extLst>
          </p:cNvPr>
          <p:cNvSpPr/>
          <p:nvPr/>
        </p:nvSpPr>
        <p:spPr>
          <a:xfrm>
            <a:off x="2379649" y="34089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5ABEBAB-1195-4A06-B4BC-AF72CC375BFD}"/>
              </a:ext>
            </a:extLst>
          </p:cNvPr>
          <p:cNvSpPr/>
          <p:nvPr/>
        </p:nvSpPr>
        <p:spPr>
          <a:xfrm>
            <a:off x="2532049" y="35613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1EB7065-8DB6-4475-92D7-A26E107F1DE7}"/>
              </a:ext>
            </a:extLst>
          </p:cNvPr>
          <p:cNvSpPr/>
          <p:nvPr/>
        </p:nvSpPr>
        <p:spPr>
          <a:xfrm>
            <a:off x="2577768" y="312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9C44C645-6AAA-4875-B6E7-EBBD0908D705}"/>
              </a:ext>
            </a:extLst>
          </p:cNvPr>
          <p:cNvSpPr/>
          <p:nvPr/>
        </p:nvSpPr>
        <p:spPr>
          <a:xfrm>
            <a:off x="2730168" y="32793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FCAFD42-05E6-41A2-B2B4-3487B502E64F}"/>
              </a:ext>
            </a:extLst>
          </p:cNvPr>
          <p:cNvSpPr/>
          <p:nvPr/>
        </p:nvSpPr>
        <p:spPr>
          <a:xfrm>
            <a:off x="2882568" y="34317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B69BC5F-D964-4B7E-B22D-98637D9F789B}"/>
              </a:ext>
            </a:extLst>
          </p:cNvPr>
          <p:cNvSpPr/>
          <p:nvPr/>
        </p:nvSpPr>
        <p:spPr>
          <a:xfrm>
            <a:off x="842202" y="26432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F40FDC1-D99C-48FE-BF4A-8EE928431DA5}"/>
              </a:ext>
            </a:extLst>
          </p:cNvPr>
          <p:cNvSpPr/>
          <p:nvPr/>
        </p:nvSpPr>
        <p:spPr>
          <a:xfrm>
            <a:off x="1080135" y="279774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CEE91E3-1FDB-4E14-8E2E-6D4B3F07CDCA}"/>
              </a:ext>
            </a:extLst>
          </p:cNvPr>
          <p:cNvSpPr/>
          <p:nvPr/>
        </p:nvSpPr>
        <p:spPr>
          <a:xfrm>
            <a:off x="822847" y="29491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7" name="Isosceles Triangle 216">
            <a:extLst>
              <a:ext uri="{FF2B5EF4-FFF2-40B4-BE49-F238E27FC236}">
                <a16:creationId xmlns:a16="http://schemas.microsoft.com/office/drawing/2014/main" id="{908B89CF-24BA-4771-B622-0BA848C0A453}"/>
              </a:ext>
            </a:extLst>
          </p:cNvPr>
          <p:cNvSpPr/>
          <p:nvPr/>
        </p:nvSpPr>
        <p:spPr>
          <a:xfrm>
            <a:off x="2486075" y="20081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8" name="Isosceles Triangle 217">
            <a:extLst>
              <a:ext uri="{FF2B5EF4-FFF2-40B4-BE49-F238E27FC236}">
                <a16:creationId xmlns:a16="http://schemas.microsoft.com/office/drawing/2014/main" id="{78286160-E5A2-4992-8FDF-97BF7E3CDA94}"/>
              </a:ext>
            </a:extLst>
          </p:cNvPr>
          <p:cNvSpPr/>
          <p:nvPr/>
        </p:nvSpPr>
        <p:spPr>
          <a:xfrm>
            <a:off x="2638475" y="21605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9" name="Isosceles Triangle 218">
            <a:extLst>
              <a:ext uri="{FF2B5EF4-FFF2-40B4-BE49-F238E27FC236}">
                <a16:creationId xmlns:a16="http://schemas.microsoft.com/office/drawing/2014/main" id="{4CAFD8A1-D773-4DCA-8942-342427A31E43}"/>
              </a:ext>
            </a:extLst>
          </p:cNvPr>
          <p:cNvSpPr/>
          <p:nvPr/>
        </p:nvSpPr>
        <p:spPr>
          <a:xfrm>
            <a:off x="2481789" y="21834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0" name="Isosceles Triangle 219">
            <a:extLst>
              <a:ext uri="{FF2B5EF4-FFF2-40B4-BE49-F238E27FC236}">
                <a16:creationId xmlns:a16="http://schemas.microsoft.com/office/drawing/2014/main" id="{C7982D93-33B5-4446-8181-5BECB3830E6D}"/>
              </a:ext>
            </a:extLst>
          </p:cNvPr>
          <p:cNvSpPr/>
          <p:nvPr/>
        </p:nvSpPr>
        <p:spPr>
          <a:xfrm>
            <a:off x="2634189" y="23358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1" name="Isosceles Triangle 220">
            <a:extLst>
              <a:ext uri="{FF2B5EF4-FFF2-40B4-BE49-F238E27FC236}">
                <a16:creationId xmlns:a16="http://schemas.microsoft.com/office/drawing/2014/main" id="{A6301DA8-ABE0-454E-856F-1DD2A81A1CC0}"/>
              </a:ext>
            </a:extLst>
          </p:cNvPr>
          <p:cNvSpPr/>
          <p:nvPr/>
        </p:nvSpPr>
        <p:spPr>
          <a:xfrm>
            <a:off x="2679908" y="19014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FB43A613-4286-4F99-8C60-411A826BC37A}"/>
              </a:ext>
            </a:extLst>
          </p:cNvPr>
          <p:cNvSpPr/>
          <p:nvPr/>
        </p:nvSpPr>
        <p:spPr>
          <a:xfrm>
            <a:off x="2832308" y="20538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3" name="Isosceles Triangle 222">
            <a:extLst>
              <a:ext uri="{FF2B5EF4-FFF2-40B4-BE49-F238E27FC236}">
                <a16:creationId xmlns:a16="http://schemas.microsoft.com/office/drawing/2014/main" id="{C3EC6207-8A04-4988-9BEE-3273266FCCE0}"/>
              </a:ext>
            </a:extLst>
          </p:cNvPr>
          <p:cNvSpPr/>
          <p:nvPr/>
        </p:nvSpPr>
        <p:spPr>
          <a:xfrm>
            <a:off x="2984708" y="22062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556C3553-70CA-4A80-BE7F-2D7DFBDE6090}"/>
              </a:ext>
            </a:extLst>
          </p:cNvPr>
          <p:cNvSpPr/>
          <p:nvPr/>
        </p:nvSpPr>
        <p:spPr>
          <a:xfrm>
            <a:off x="2536863" y="23511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5" name="Isosceles Triangle 224">
            <a:extLst>
              <a:ext uri="{FF2B5EF4-FFF2-40B4-BE49-F238E27FC236}">
                <a16:creationId xmlns:a16="http://schemas.microsoft.com/office/drawing/2014/main" id="{B0671040-12B0-43CA-9ED4-A8D4CB884DB9}"/>
              </a:ext>
            </a:extLst>
          </p:cNvPr>
          <p:cNvSpPr/>
          <p:nvPr/>
        </p:nvSpPr>
        <p:spPr>
          <a:xfrm>
            <a:off x="2689263" y="25035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6" name="Isosceles Triangle 225">
            <a:extLst>
              <a:ext uri="{FF2B5EF4-FFF2-40B4-BE49-F238E27FC236}">
                <a16:creationId xmlns:a16="http://schemas.microsoft.com/office/drawing/2014/main" id="{36B09F34-ACC8-4E77-898A-C6093BD11D90}"/>
              </a:ext>
            </a:extLst>
          </p:cNvPr>
          <p:cNvSpPr/>
          <p:nvPr/>
        </p:nvSpPr>
        <p:spPr>
          <a:xfrm>
            <a:off x="2532577" y="252641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885C1674-C237-40BB-9FDF-6491E52F4EF6}"/>
              </a:ext>
            </a:extLst>
          </p:cNvPr>
          <p:cNvSpPr/>
          <p:nvPr/>
        </p:nvSpPr>
        <p:spPr>
          <a:xfrm>
            <a:off x="2835822" y="2479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8275F3F5-6BDF-49A1-BA65-5E575369FFFE}"/>
              </a:ext>
            </a:extLst>
          </p:cNvPr>
          <p:cNvSpPr/>
          <p:nvPr/>
        </p:nvSpPr>
        <p:spPr>
          <a:xfrm>
            <a:off x="2730696" y="22444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9" name="Isosceles Triangle 228">
            <a:extLst>
              <a:ext uri="{FF2B5EF4-FFF2-40B4-BE49-F238E27FC236}">
                <a16:creationId xmlns:a16="http://schemas.microsoft.com/office/drawing/2014/main" id="{B753CAE9-F96A-47FE-8F19-B4D573DECC81}"/>
              </a:ext>
            </a:extLst>
          </p:cNvPr>
          <p:cNvSpPr/>
          <p:nvPr/>
        </p:nvSpPr>
        <p:spPr>
          <a:xfrm>
            <a:off x="2883096" y="23968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0" name="Isosceles Triangle 229">
            <a:extLst>
              <a:ext uri="{FF2B5EF4-FFF2-40B4-BE49-F238E27FC236}">
                <a16:creationId xmlns:a16="http://schemas.microsoft.com/office/drawing/2014/main" id="{408E109D-F58E-47F9-85F0-D1D8928DC084}"/>
              </a:ext>
            </a:extLst>
          </p:cNvPr>
          <p:cNvSpPr/>
          <p:nvPr/>
        </p:nvSpPr>
        <p:spPr>
          <a:xfrm>
            <a:off x="3035496" y="25492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628564EA-DA77-4AC4-A2B7-44DEF6A3C9F7}"/>
              </a:ext>
            </a:extLst>
          </p:cNvPr>
          <p:cNvSpPr/>
          <p:nvPr/>
        </p:nvSpPr>
        <p:spPr>
          <a:xfrm>
            <a:off x="1716083" y="3145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D720352-3B05-4C8D-9EA1-1515E93385A9}"/>
              </a:ext>
            </a:extLst>
          </p:cNvPr>
          <p:cNvSpPr/>
          <p:nvPr/>
        </p:nvSpPr>
        <p:spPr>
          <a:xfrm>
            <a:off x="1868483" y="3297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D7CF54F-F1FD-4B2A-BD0A-53AC5CA6F2E8}"/>
              </a:ext>
            </a:extLst>
          </p:cNvPr>
          <p:cNvSpPr/>
          <p:nvPr/>
        </p:nvSpPr>
        <p:spPr>
          <a:xfrm>
            <a:off x="1411283" y="3332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188D572-6186-49DE-9E56-23E97F85A01C}"/>
              </a:ext>
            </a:extLst>
          </p:cNvPr>
          <p:cNvSpPr/>
          <p:nvPr/>
        </p:nvSpPr>
        <p:spPr>
          <a:xfrm>
            <a:off x="1563683" y="3484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F458A7CD-16E5-4C16-94EB-5B8A24139606}"/>
              </a:ext>
            </a:extLst>
          </p:cNvPr>
          <p:cNvSpPr/>
          <p:nvPr/>
        </p:nvSpPr>
        <p:spPr>
          <a:xfrm>
            <a:off x="1517964" y="31550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9B825BA-0146-43DE-99ED-18D4B5E06724}"/>
              </a:ext>
            </a:extLst>
          </p:cNvPr>
          <p:cNvSpPr/>
          <p:nvPr/>
        </p:nvSpPr>
        <p:spPr>
          <a:xfrm>
            <a:off x="1670364" y="33074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8365557-50DD-4976-A85E-5FC2C92C8293}"/>
              </a:ext>
            </a:extLst>
          </p:cNvPr>
          <p:cNvSpPr/>
          <p:nvPr/>
        </p:nvSpPr>
        <p:spPr>
          <a:xfrm>
            <a:off x="1822764" y="34598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E4F54B7-A503-4657-9429-90A8E954B9C2}"/>
              </a:ext>
            </a:extLst>
          </p:cNvPr>
          <p:cNvSpPr/>
          <p:nvPr/>
        </p:nvSpPr>
        <p:spPr>
          <a:xfrm>
            <a:off x="1257587" y="33068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84C26CA-FD45-404B-B0DE-764BA3032A1C}"/>
              </a:ext>
            </a:extLst>
          </p:cNvPr>
          <p:cNvSpPr/>
          <p:nvPr/>
        </p:nvSpPr>
        <p:spPr>
          <a:xfrm>
            <a:off x="1302890" y="34913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D2D97D3-1A6D-4FF4-8A46-9FE67613740D}"/>
              </a:ext>
            </a:extLst>
          </p:cNvPr>
          <p:cNvSpPr/>
          <p:nvPr/>
        </p:nvSpPr>
        <p:spPr>
          <a:xfrm>
            <a:off x="1329602" y="17313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92DDAFA-2283-4DB8-9F8D-35E663724A67}"/>
              </a:ext>
            </a:extLst>
          </p:cNvPr>
          <p:cNvSpPr/>
          <p:nvPr/>
        </p:nvSpPr>
        <p:spPr>
          <a:xfrm>
            <a:off x="1482002" y="1883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0DB76D8D-D205-4005-992B-19AFA79CB89D}"/>
              </a:ext>
            </a:extLst>
          </p:cNvPr>
          <p:cNvSpPr/>
          <p:nvPr/>
        </p:nvSpPr>
        <p:spPr>
          <a:xfrm>
            <a:off x="1024802" y="19184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4D12010-49A1-4A81-9125-20F0062ED533}"/>
              </a:ext>
            </a:extLst>
          </p:cNvPr>
          <p:cNvSpPr/>
          <p:nvPr/>
        </p:nvSpPr>
        <p:spPr>
          <a:xfrm>
            <a:off x="1177202" y="20708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312E93F-D0A3-43F2-9F3D-BC2A2CB38685}"/>
              </a:ext>
            </a:extLst>
          </p:cNvPr>
          <p:cNvSpPr/>
          <p:nvPr/>
        </p:nvSpPr>
        <p:spPr>
          <a:xfrm>
            <a:off x="1131483" y="17410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5CA3B46-324C-4582-9647-6EA8DC7D8345}"/>
              </a:ext>
            </a:extLst>
          </p:cNvPr>
          <p:cNvSpPr/>
          <p:nvPr/>
        </p:nvSpPr>
        <p:spPr>
          <a:xfrm>
            <a:off x="1283883" y="18934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D55B6591-17DF-4B45-8B15-06AA1D487D9E}"/>
              </a:ext>
            </a:extLst>
          </p:cNvPr>
          <p:cNvSpPr/>
          <p:nvPr/>
        </p:nvSpPr>
        <p:spPr>
          <a:xfrm>
            <a:off x="1436283" y="20458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049FE44-FCE9-440A-B362-BF2351E554CC}"/>
              </a:ext>
            </a:extLst>
          </p:cNvPr>
          <p:cNvSpPr/>
          <p:nvPr/>
        </p:nvSpPr>
        <p:spPr>
          <a:xfrm>
            <a:off x="871106" y="189286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E35FF07-88F9-4BB2-A269-C1FE869C3B8E}"/>
              </a:ext>
            </a:extLst>
          </p:cNvPr>
          <p:cNvSpPr/>
          <p:nvPr/>
        </p:nvSpPr>
        <p:spPr>
          <a:xfrm>
            <a:off x="960754" y="22248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0550F68-07AB-4DA8-9E1C-1924EE8D2D72}"/>
              </a:ext>
            </a:extLst>
          </p:cNvPr>
          <p:cNvSpPr/>
          <p:nvPr/>
        </p:nvSpPr>
        <p:spPr>
          <a:xfrm>
            <a:off x="1313668" y="21717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6074E12-B155-49B8-BBD9-C089BC15D357}"/>
              </a:ext>
            </a:extLst>
          </p:cNvPr>
          <p:cNvSpPr/>
          <p:nvPr/>
        </p:nvSpPr>
        <p:spPr>
          <a:xfrm>
            <a:off x="1466068" y="23241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75C43495-5B00-4CFC-BC5D-3F71C8E3B2A2}"/>
              </a:ext>
            </a:extLst>
          </p:cNvPr>
          <p:cNvSpPr/>
          <p:nvPr/>
        </p:nvSpPr>
        <p:spPr>
          <a:xfrm>
            <a:off x="1585007" y="21420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6BDFA8A-6D43-4D35-890A-CC03DD56DC8C}"/>
              </a:ext>
            </a:extLst>
          </p:cNvPr>
          <p:cNvSpPr/>
          <p:nvPr/>
        </p:nvSpPr>
        <p:spPr>
          <a:xfrm>
            <a:off x="916409" y="20773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3F9DF457-33FD-4A68-A11A-E2A06569E385}"/>
              </a:ext>
            </a:extLst>
          </p:cNvPr>
          <p:cNvSpPr/>
          <p:nvPr/>
        </p:nvSpPr>
        <p:spPr>
          <a:xfrm>
            <a:off x="1154342" y="223180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4" name="Isosceles Triangle 253">
            <a:extLst>
              <a:ext uri="{FF2B5EF4-FFF2-40B4-BE49-F238E27FC236}">
                <a16:creationId xmlns:a16="http://schemas.microsoft.com/office/drawing/2014/main" id="{98C6F51C-C167-4862-AA13-E39DD475CE5B}"/>
              </a:ext>
            </a:extLst>
          </p:cNvPr>
          <p:cNvSpPr/>
          <p:nvPr/>
        </p:nvSpPr>
        <p:spPr>
          <a:xfrm flipH="1">
            <a:off x="2761432" y="18389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id="{42320D77-1C23-47D7-85AD-44516E32E466}"/>
              </a:ext>
            </a:extLst>
          </p:cNvPr>
          <p:cNvSpPr/>
          <p:nvPr/>
        </p:nvSpPr>
        <p:spPr>
          <a:xfrm flipH="1">
            <a:off x="2913832" y="19913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6" name="Isosceles Triangle 255">
            <a:extLst>
              <a:ext uri="{FF2B5EF4-FFF2-40B4-BE49-F238E27FC236}">
                <a16:creationId xmlns:a16="http://schemas.microsoft.com/office/drawing/2014/main" id="{24B1E8E4-0780-4080-96C2-E0D58504B24A}"/>
              </a:ext>
            </a:extLst>
          </p:cNvPr>
          <p:cNvSpPr/>
          <p:nvPr/>
        </p:nvSpPr>
        <p:spPr>
          <a:xfrm flipH="1">
            <a:off x="2757146" y="2014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7" name="Isosceles Triangle 256">
            <a:extLst>
              <a:ext uri="{FF2B5EF4-FFF2-40B4-BE49-F238E27FC236}">
                <a16:creationId xmlns:a16="http://schemas.microsoft.com/office/drawing/2014/main" id="{09E0C44E-3B2C-4B84-B5D8-23F62A045BB8}"/>
              </a:ext>
            </a:extLst>
          </p:cNvPr>
          <p:cNvSpPr/>
          <p:nvPr/>
        </p:nvSpPr>
        <p:spPr>
          <a:xfrm flipH="1">
            <a:off x="2909546" y="21665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8" name="Isosceles Triangle 257">
            <a:extLst>
              <a:ext uri="{FF2B5EF4-FFF2-40B4-BE49-F238E27FC236}">
                <a16:creationId xmlns:a16="http://schemas.microsoft.com/office/drawing/2014/main" id="{A88CF623-1B90-47B8-A4FC-24EAA1708D53}"/>
              </a:ext>
            </a:extLst>
          </p:cNvPr>
          <p:cNvSpPr/>
          <p:nvPr/>
        </p:nvSpPr>
        <p:spPr>
          <a:xfrm flipH="1">
            <a:off x="2879132" y="227961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9" name="Isosceles Triangle 258">
            <a:extLst>
              <a:ext uri="{FF2B5EF4-FFF2-40B4-BE49-F238E27FC236}">
                <a16:creationId xmlns:a16="http://schemas.microsoft.com/office/drawing/2014/main" id="{AD646932-5A0F-4306-9A03-122D059B3225}"/>
              </a:ext>
            </a:extLst>
          </p:cNvPr>
          <p:cNvSpPr/>
          <p:nvPr/>
        </p:nvSpPr>
        <p:spPr>
          <a:xfrm flipH="1">
            <a:off x="2557578" y="1926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0" name="Isosceles Triangle 259">
            <a:extLst>
              <a:ext uri="{FF2B5EF4-FFF2-40B4-BE49-F238E27FC236}">
                <a16:creationId xmlns:a16="http://schemas.microsoft.com/office/drawing/2014/main" id="{A5DD9207-4F4E-4D29-B285-5311D74F7404}"/>
              </a:ext>
            </a:extLst>
          </p:cNvPr>
          <p:cNvSpPr/>
          <p:nvPr/>
        </p:nvSpPr>
        <p:spPr>
          <a:xfrm flipH="1">
            <a:off x="2709978" y="20786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1" name="Isosceles Triangle 260">
            <a:extLst>
              <a:ext uri="{FF2B5EF4-FFF2-40B4-BE49-F238E27FC236}">
                <a16:creationId xmlns:a16="http://schemas.microsoft.com/office/drawing/2014/main" id="{A941F9C3-64E8-42FF-96E5-F522A76065B7}"/>
              </a:ext>
            </a:extLst>
          </p:cNvPr>
          <p:cNvSpPr/>
          <p:nvPr/>
        </p:nvSpPr>
        <p:spPr>
          <a:xfrm flipH="1">
            <a:off x="2812220" y="21818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Isosceles Triangle 261">
            <a:extLst>
              <a:ext uri="{FF2B5EF4-FFF2-40B4-BE49-F238E27FC236}">
                <a16:creationId xmlns:a16="http://schemas.microsoft.com/office/drawing/2014/main" id="{95D844F5-7338-4002-99FC-19E3CF71B779}"/>
              </a:ext>
            </a:extLst>
          </p:cNvPr>
          <p:cNvSpPr/>
          <p:nvPr/>
        </p:nvSpPr>
        <p:spPr>
          <a:xfrm flipH="1">
            <a:off x="2964620" y="23342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3" name="Isosceles Triangle 262">
            <a:extLst>
              <a:ext uri="{FF2B5EF4-FFF2-40B4-BE49-F238E27FC236}">
                <a16:creationId xmlns:a16="http://schemas.microsoft.com/office/drawing/2014/main" id="{7F248217-A28A-4C80-A2EF-87C69B05516F}"/>
              </a:ext>
            </a:extLst>
          </p:cNvPr>
          <p:cNvSpPr/>
          <p:nvPr/>
        </p:nvSpPr>
        <p:spPr>
          <a:xfrm flipH="1">
            <a:off x="2807934" y="23571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4" name="Isosceles Triangle 263">
            <a:extLst>
              <a:ext uri="{FF2B5EF4-FFF2-40B4-BE49-F238E27FC236}">
                <a16:creationId xmlns:a16="http://schemas.microsoft.com/office/drawing/2014/main" id="{8BEFA29D-C2EA-4AAE-865E-FD8FAFDB7F03}"/>
              </a:ext>
            </a:extLst>
          </p:cNvPr>
          <p:cNvSpPr/>
          <p:nvPr/>
        </p:nvSpPr>
        <p:spPr>
          <a:xfrm flipH="1">
            <a:off x="2960334" y="25095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Isosceles Triangle 264">
            <a:extLst>
              <a:ext uri="{FF2B5EF4-FFF2-40B4-BE49-F238E27FC236}">
                <a16:creationId xmlns:a16="http://schemas.microsoft.com/office/drawing/2014/main" id="{33043ABC-4D99-4A5B-8E69-1B1C51CA7A0C}"/>
              </a:ext>
            </a:extLst>
          </p:cNvPr>
          <p:cNvSpPr/>
          <p:nvPr/>
        </p:nvSpPr>
        <p:spPr>
          <a:xfrm flipH="1">
            <a:off x="3006053" y="207521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6" name="Isosceles Triangle 265">
            <a:extLst>
              <a:ext uri="{FF2B5EF4-FFF2-40B4-BE49-F238E27FC236}">
                <a16:creationId xmlns:a16="http://schemas.microsoft.com/office/drawing/2014/main" id="{F5787504-6AB3-4A2F-AE28-354A416C6D75}"/>
              </a:ext>
            </a:extLst>
          </p:cNvPr>
          <p:cNvSpPr/>
          <p:nvPr/>
        </p:nvSpPr>
        <p:spPr>
          <a:xfrm flipH="1">
            <a:off x="2608366" y="22692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7" name="Isosceles Triangle 266">
            <a:extLst>
              <a:ext uri="{FF2B5EF4-FFF2-40B4-BE49-F238E27FC236}">
                <a16:creationId xmlns:a16="http://schemas.microsoft.com/office/drawing/2014/main" id="{83221808-C07E-4BB9-8F5A-276577314D00}"/>
              </a:ext>
            </a:extLst>
          </p:cNvPr>
          <p:cNvSpPr/>
          <p:nvPr/>
        </p:nvSpPr>
        <p:spPr>
          <a:xfrm flipH="1">
            <a:off x="2760766" y="24216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E56B35B-AE6F-41ED-BB2C-2143976FED20}"/>
              </a:ext>
            </a:extLst>
          </p:cNvPr>
          <p:cNvSpPr/>
          <p:nvPr/>
        </p:nvSpPr>
        <p:spPr>
          <a:xfrm flipV="1">
            <a:off x="2520829" y="28932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7E448A-8346-4038-8BD4-2A16ABAC62A9}"/>
              </a:ext>
            </a:extLst>
          </p:cNvPr>
          <p:cNvSpPr/>
          <p:nvPr/>
        </p:nvSpPr>
        <p:spPr>
          <a:xfrm flipV="1">
            <a:off x="2673229" y="30456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A30FACB-331A-478C-A15B-11B4C5A84974}"/>
              </a:ext>
            </a:extLst>
          </p:cNvPr>
          <p:cNvSpPr/>
          <p:nvPr/>
        </p:nvSpPr>
        <p:spPr>
          <a:xfrm flipV="1">
            <a:off x="2516543" y="30684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9C7B7DD-E2AA-4CD0-971F-DAB8BD74A693}"/>
              </a:ext>
            </a:extLst>
          </p:cNvPr>
          <p:cNvSpPr/>
          <p:nvPr/>
        </p:nvSpPr>
        <p:spPr>
          <a:xfrm flipV="1">
            <a:off x="2668943" y="32208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F9F05AC-4630-40A2-B2ED-9089D2F424C4}"/>
              </a:ext>
            </a:extLst>
          </p:cNvPr>
          <p:cNvSpPr/>
          <p:nvPr/>
        </p:nvSpPr>
        <p:spPr>
          <a:xfrm flipV="1">
            <a:off x="2714662" y="27865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B0E6584C-F47C-4E7B-8A63-A01C2240EB0B}"/>
              </a:ext>
            </a:extLst>
          </p:cNvPr>
          <p:cNvSpPr/>
          <p:nvPr/>
        </p:nvSpPr>
        <p:spPr>
          <a:xfrm flipV="1">
            <a:off x="2867062" y="29389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C684246-F911-447D-8560-7B4D4D8415CB}"/>
              </a:ext>
            </a:extLst>
          </p:cNvPr>
          <p:cNvSpPr/>
          <p:nvPr/>
        </p:nvSpPr>
        <p:spPr>
          <a:xfrm flipV="1">
            <a:off x="3019462" y="30913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AD26BDEA-DC30-4208-9FD3-67FA93831E59}"/>
              </a:ext>
            </a:extLst>
          </p:cNvPr>
          <p:cNvSpPr/>
          <p:nvPr/>
        </p:nvSpPr>
        <p:spPr>
          <a:xfrm flipV="1">
            <a:off x="2571617" y="32362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EC64D35-F405-42AF-8290-586A90255158}"/>
              </a:ext>
            </a:extLst>
          </p:cNvPr>
          <p:cNvSpPr/>
          <p:nvPr/>
        </p:nvSpPr>
        <p:spPr>
          <a:xfrm flipV="1">
            <a:off x="2724017" y="33886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6BDE296-60DE-4AD9-93B2-1B6F50FFA9BE}"/>
              </a:ext>
            </a:extLst>
          </p:cNvPr>
          <p:cNvSpPr/>
          <p:nvPr/>
        </p:nvSpPr>
        <p:spPr>
          <a:xfrm flipV="1">
            <a:off x="2567331" y="34114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1A8A780-BFE2-4582-A319-0188A6F38139}"/>
              </a:ext>
            </a:extLst>
          </p:cNvPr>
          <p:cNvSpPr/>
          <p:nvPr/>
        </p:nvSpPr>
        <p:spPr>
          <a:xfrm flipV="1">
            <a:off x="2719731" y="35638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CE39F0C-928B-480F-AB1D-2B7891FD9BDF}"/>
              </a:ext>
            </a:extLst>
          </p:cNvPr>
          <p:cNvSpPr/>
          <p:nvPr/>
        </p:nvSpPr>
        <p:spPr>
          <a:xfrm flipV="1">
            <a:off x="2765450" y="31295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FD20CD0-2724-4DD3-AAB2-13EB6CEEF875}"/>
              </a:ext>
            </a:extLst>
          </p:cNvPr>
          <p:cNvSpPr/>
          <p:nvPr/>
        </p:nvSpPr>
        <p:spPr>
          <a:xfrm flipV="1">
            <a:off x="2917850" y="32819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A8EAC7E-DB89-4A6B-9319-C8738FF726A8}"/>
              </a:ext>
            </a:extLst>
          </p:cNvPr>
          <p:cNvSpPr/>
          <p:nvPr/>
        </p:nvSpPr>
        <p:spPr>
          <a:xfrm flipV="1">
            <a:off x="3070250" y="3434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Isosceles Triangle 281">
            <a:extLst>
              <a:ext uri="{FF2B5EF4-FFF2-40B4-BE49-F238E27FC236}">
                <a16:creationId xmlns:a16="http://schemas.microsoft.com/office/drawing/2014/main" id="{11A644AC-5A5B-4D80-99B2-6A4C8F18621B}"/>
              </a:ext>
            </a:extLst>
          </p:cNvPr>
          <p:cNvSpPr/>
          <p:nvPr/>
        </p:nvSpPr>
        <p:spPr>
          <a:xfrm>
            <a:off x="3045132" y="19528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3" name="Isosceles Triangle 282">
            <a:extLst>
              <a:ext uri="{FF2B5EF4-FFF2-40B4-BE49-F238E27FC236}">
                <a16:creationId xmlns:a16="http://schemas.microsoft.com/office/drawing/2014/main" id="{65F88DF2-D7D6-4F64-A776-67206506DBA2}"/>
              </a:ext>
            </a:extLst>
          </p:cNvPr>
          <p:cNvSpPr/>
          <p:nvPr/>
        </p:nvSpPr>
        <p:spPr>
          <a:xfrm>
            <a:off x="3197532" y="21052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4" name="Isosceles Triangle 283">
            <a:extLst>
              <a:ext uri="{FF2B5EF4-FFF2-40B4-BE49-F238E27FC236}">
                <a16:creationId xmlns:a16="http://schemas.microsoft.com/office/drawing/2014/main" id="{F0ADB336-8B15-4055-9C22-3E1485EA4841}"/>
              </a:ext>
            </a:extLst>
          </p:cNvPr>
          <p:cNvSpPr/>
          <p:nvPr/>
        </p:nvSpPr>
        <p:spPr>
          <a:xfrm>
            <a:off x="3048646" y="23781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5" name="Isosceles Triangle 284">
            <a:extLst>
              <a:ext uri="{FF2B5EF4-FFF2-40B4-BE49-F238E27FC236}">
                <a16:creationId xmlns:a16="http://schemas.microsoft.com/office/drawing/2014/main" id="{558BC3EE-B8B5-44BC-A249-3DDD553EB4BE}"/>
              </a:ext>
            </a:extLst>
          </p:cNvPr>
          <p:cNvSpPr/>
          <p:nvPr/>
        </p:nvSpPr>
        <p:spPr>
          <a:xfrm>
            <a:off x="3095920" y="22958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6" name="Isosceles Triangle 285">
            <a:extLst>
              <a:ext uri="{FF2B5EF4-FFF2-40B4-BE49-F238E27FC236}">
                <a16:creationId xmlns:a16="http://schemas.microsoft.com/office/drawing/2014/main" id="{D67C2F0E-74F2-47A5-A83D-D11F35737757}"/>
              </a:ext>
            </a:extLst>
          </p:cNvPr>
          <p:cNvSpPr/>
          <p:nvPr/>
        </p:nvSpPr>
        <p:spPr>
          <a:xfrm>
            <a:off x="3248320" y="24482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7" name="Isosceles Triangle 286">
            <a:extLst>
              <a:ext uri="{FF2B5EF4-FFF2-40B4-BE49-F238E27FC236}">
                <a16:creationId xmlns:a16="http://schemas.microsoft.com/office/drawing/2014/main" id="{DC7E6AE6-7942-4ED1-BC52-67F4A78A162E}"/>
              </a:ext>
            </a:extLst>
          </p:cNvPr>
          <p:cNvSpPr/>
          <p:nvPr/>
        </p:nvSpPr>
        <p:spPr>
          <a:xfrm flipH="1">
            <a:off x="3126656" y="18902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8" name="Isosceles Triangle 287">
            <a:extLst>
              <a:ext uri="{FF2B5EF4-FFF2-40B4-BE49-F238E27FC236}">
                <a16:creationId xmlns:a16="http://schemas.microsoft.com/office/drawing/2014/main" id="{793FB00A-CF2D-45E5-BAA1-B82DF04EEC54}"/>
              </a:ext>
            </a:extLst>
          </p:cNvPr>
          <p:cNvSpPr/>
          <p:nvPr/>
        </p:nvSpPr>
        <p:spPr>
          <a:xfrm flipH="1">
            <a:off x="3122370" y="20655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9" name="Isosceles Triangle 288">
            <a:extLst>
              <a:ext uri="{FF2B5EF4-FFF2-40B4-BE49-F238E27FC236}">
                <a16:creationId xmlns:a16="http://schemas.microsoft.com/office/drawing/2014/main" id="{E34AFF8C-D2AA-4451-9A60-E54CD796E3B1}"/>
              </a:ext>
            </a:extLst>
          </p:cNvPr>
          <p:cNvSpPr/>
          <p:nvPr/>
        </p:nvSpPr>
        <p:spPr>
          <a:xfrm flipH="1">
            <a:off x="3091956" y="21785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0" name="Isosceles Triangle 289">
            <a:extLst>
              <a:ext uri="{FF2B5EF4-FFF2-40B4-BE49-F238E27FC236}">
                <a16:creationId xmlns:a16="http://schemas.microsoft.com/office/drawing/2014/main" id="{74681A4A-A76A-4257-8838-4F815D564CC3}"/>
              </a:ext>
            </a:extLst>
          </p:cNvPr>
          <p:cNvSpPr/>
          <p:nvPr/>
        </p:nvSpPr>
        <p:spPr>
          <a:xfrm flipH="1">
            <a:off x="3177444" y="22332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1" name="Isosceles Triangle 290">
            <a:extLst>
              <a:ext uri="{FF2B5EF4-FFF2-40B4-BE49-F238E27FC236}">
                <a16:creationId xmlns:a16="http://schemas.microsoft.com/office/drawing/2014/main" id="{4FED3565-28A3-4907-90E7-91C13D79A467}"/>
              </a:ext>
            </a:extLst>
          </p:cNvPr>
          <p:cNvSpPr/>
          <p:nvPr/>
        </p:nvSpPr>
        <p:spPr>
          <a:xfrm flipH="1">
            <a:off x="3173158" y="24084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2" name="Isosceles Triangle 291">
            <a:extLst>
              <a:ext uri="{FF2B5EF4-FFF2-40B4-BE49-F238E27FC236}">
                <a16:creationId xmlns:a16="http://schemas.microsoft.com/office/drawing/2014/main" id="{D7A4CDA6-20B8-49B1-9E33-95F96D2B76C6}"/>
              </a:ext>
            </a:extLst>
          </p:cNvPr>
          <p:cNvSpPr/>
          <p:nvPr/>
        </p:nvSpPr>
        <p:spPr>
          <a:xfrm flipH="1">
            <a:off x="3218877" y="197415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88DF755-BC4A-4ED4-83CF-E7515A84F024}"/>
              </a:ext>
            </a:extLst>
          </p:cNvPr>
          <p:cNvSpPr/>
          <p:nvPr/>
        </p:nvSpPr>
        <p:spPr>
          <a:xfrm>
            <a:off x="2935506" y="28276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58CAC782-90D4-4B45-999A-12FB4E36A779}"/>
              </a:ext>
            </a:extLst>
          </p:cNvPr>
          <p:cNvSpPr/>
          <p:nvPr/>
        </p:nvSpPr>
        <p:spPr>
          <a:xfrm>
            <a:off x="2778820" y="28504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3C4077A-A344-44AF-A73E-BCF611611526}"/>
              </a:ext>
            </a:extLst>
          </p:cNvPr>
          <p:cNvSpPr/>
          <p:nvPr/>
        </p:nvSpPr>
        <p:spPr>
          <a:xfrm>
            <a:off x="2931220" y="30028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F02C1AA-6A12-4F46-8E7A-2AD808AEE5DC}"/>
              </a:ext>
            </a:extLst>
          </p:cNvPr>
          <p:cNvSpPr/>
          <p:nvPr/>
        </p:nvSpPr>
        <p:spPr>
          <a:xfrm>
            <a:off x="3034790" y="294880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DEBCB8A4-2736-4DE1-9E74-4CDC012E0795}"/>
              </a:ext>
            </a:extLst>
          </p:cNvPr>
          <p:cNvSpPr/>
          <p:nvPr/>
        </p:nvSpPr>
        <p:spPr>
          <a:xfrm>
            <a:off x="2466755" y="348682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2498273-B7D2-453F-A021-5A12D843EFCC}"/>
              </a:ext>
            </a:extLst>
          </p:cNvPr>
          <p:cNvSpPr/>
          <p:nvPr/>
        </p:nvSpPr>
        <p:spPr>
          <a:xfrm flipV="1">
            <a:off x="2777290" y="29925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A3D6F221-8170-4DA1-8BC4-5565103A908B}"/>
              </a:ext>
            </a:extLst>
          </p:cNvPr>
          <p:cNvSpPr/>
          <p:nvPr/>
        </p:nvSpPr>
        <p:spPr>
          <a:xfrm flipV="1">
            <a:off x="2966502" y="28530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5B84BC4D-35E2-40D1-9125-794EA6103773}"/>
              </a:ext>
            </a:extLst>
          </p:cNvPr>
          <p:cNvSpPr/>
          <p:nvPr/>
        </p:nvSpPr>
        <p:spPr>
          <a:xfrm flipV="1">
            <a:off x="3118902" y="30054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564152F-84B9-40D6-8934-E304C579312F}"/>
              </a:ext>
            </a:extLst>
          </p:cNvPr>
          <p:cNvSpPr/>
          <p:nvPr/>
        </p:nvSpPr>
        <p:spPr>
          <a:xfrm flipV="1">
            <a:off x="2642844" y="28538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8FB41180-5D32-428F-8A7A-1961F8941689}"/>
              </a:ext>
            </a:extLst>
          </p:cNvPr>
          <p:cNvSpPr/>
          <p:nvPr/>
        </p:nvSpPr>
        <p:spPr>
          <a:xfrm flipV="1">
            <a:off x="2654437" y="34893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8AA0EC7-245E-4FE7-AACD-97943C612473}"/>
              </a:ext>
            </a:extLst>
          </p:cNvPr>
          <p:cNvSpPr/>
          <p:nvPr/>
        </p:nvSpPr>
        <p:spPr>
          <a:xfrm>
            <a:off x="2836849" y="31927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5B54B57-D512-4800-AACE-02F0E5380D3E}"/>
              </a:ext>
            </a:extLst>
          </p:cNvPr>
          <p:cNvSpPr/>
          <p:nvPr/>
        </p:nvSpPr>
        <p:spPr>
          <a:xfrm>
            <a:off x="2989249" y="33451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A4EF710-913D-468F-B086-336E504B149C}"/>
              </a:ext>
            </a:extLst>
          </p:cNvPr>
          <p:cNvSpPr/>
          <p:nvPr/>
        </p:nvSpPr>
        <p:spPr>
          <a:xfrm flipV="1">
            <a:off x="2830698" y="330199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25042860-8373-4514-A1B4-3D25F1EC6141}"/>
              </a:ext>
            </a:extLst>
          </p:cNvPr>
          <p:cNvSpPr/>
          <p:nvPr/>
        </p:nvSpPr>
        <p:spPr>
          <a:xfrm flipV="1">
            <a:off x="2826412" y="347725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F99A82B-79E6-4543-9021-9FA08D9CEB1D}"/>
              </a:ext>
            </a:extLst>
          </p:cNvPr>
          <p:cNvSpPr/>
          <p:nvPr/>
        </p:nvSpPr>
        <p:spPr>
          <a:xfrm flipV="1">
            <a:off x="3024531" y="31953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81F1FEE1-8784-4C5E-BA1D-57030A5130B8}"/>
              </a:ext>
            </a:extLst>
          </p:cNvPr>
          <p:cNvSpPr/>
          <p:nvPr/>
        </p:nvSpPr>
        <p:spPr>
          <a:xfrm flipV="1">
            <a:off x="3176931" y="33477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E4E5FEF7-812F-4180-B078-87ABA2ADB3BD}"/>
              </a:ext>
            </a:extLst>
          </p:cNvPr>
          <p:cNvSpPr/>
          <p:nvPr/>
        </p:nvSpPr>
        <p:spPr>
          <a:xfrm>
            <a:off x="1761726" y="19189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E934EB6-5E84-475E-8B06-B2E82150ABD9}"/>
              </a:ext>
            </a:extLst>
          </p:cNvPr>
          <p:cNvSpPr/>
          <p:nvPr/>
        </p:nvSpPr>
        <p:spPr>
          <a:xfrm>
            <a:off x="1914126" y="20713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B8DE24CF-7F5F-4774-9DB4-6DCEB64BBB88}"/>
              </a:ext>
            </a:extLst>
          </p:cNvPr>
          <p:cNvSpPr/>
          <p:nvPr/>
        </p:nvSpPr>
        <p:spPr>
          <a:xfrm>
            <a:off x="2066526" y="22237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3835D227-A967-46BF-B30F-95028E1A032A}"/>
              </a:ext>
            </a:extLst>
          </p:cNvPr>
          <p:cNvSpPr/>
          <p:nvPr/>
        </p:nvSpPr>
        <p:spPr>
          <a:xfrm>
            <a:off x="2003774" y="19114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0006A352-98D6-4616-BC9B-C9DD5F2CE77A}"/>
              </a:ext>
            </a:extLst>
          </p:cNvPr>
          <p:cNvSpPr/>
          <p:nvPr/>
        </p:nvSpPr>
        <p:spPr>
          <a:xfrm>
            <a:off x="2156174" y="20638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E2736C82-4DC5-4CC4-A96F-166B1CDE05F4}"/>
              </a:ext>
            </a:extLst>
          </p:cNvPr>
          <p:cNvSpPr/>
          <p:nvPr/>
        </p:nvSpPr>
        <p:spPr>
          <a:xfrm>
            <a:off x="1743397" y="20632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EB3BDB70-57FC-4883-81C2-7622C20B5DFE}"/>
              </a:ext>
            </a:extLst>
          </p:cNvPr>
          <p:cNvSpPr/>
          <p:nvPr/>
        </p:nvSpPr>
        <p:spPr>
          <a:xfrm>
            <a:off x="1895797" y="22156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30E900B9-9D3B-48DA-ADAF-7A98B2B6F3E6}"/>
              </a:ext>
            </a:extLst>
          </p:cNvPr>
          <p:cNvSpPr/>
          <p:nvPr/>
        </p:nvSpPr>
        <p:spPr>
          <a:xfrm>
            <a:off x="1669580" y="225749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0803BF27-856A-4BFF-A6BC-0EF84637FFE2}"/>
              </a:ext>
            </a:extLst>
          </p:cNvPr>
          <p:cNvSpPr/>
          <p:nvPr/>
        </p:nvSpPr>
        <p:spPr>
          <a:xfrm>
            <a:off x="1624848" y="18736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552B863-17AA-4952-9672-1D84CCC6360B}"/>
              </a:ext>
            </a:extLst>
          </p:cNvPr>
          <p:cNvSpPr/>
          <p:nvPr/>
        </p:nvSpPr>
        <p:spPr>
          <a:xfrm>
            <a:off x="1743787" y="169155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58BD61A-2170-466F-AEEA-31FA2AC54AA2}"/>
              </a:ext>
            </a:extLst>
          </p:cNvPr>
          <p:cNvSpPr/>
          <p:nvPr/>
        </p:nvSpPr>
        <p:spPr>
          <a:xfrm>
            <a:off x="2009789" y="2660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387BD3B-9BFA-4D5B-87AD-DFD26FC2C80C}"/>
              </a:ext>
            </a:extLst>
          </p:cNvPr>
          <p:cNvSpPr/>
          <p:nvPr/>
        </p:nvSpPr>
        <p:spPr>
          <a:xfrm>
            <a:off x="1523900" y="28730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587136B-0E04-4A52-877D-1B1353C5916F}"/>
              </a:ext>
            </a:extLst>
          </p:cNvPr>
          <p:cNvSpPr/>
          <p:nvPr/>
        </p:nvSpPr>
        <p:spPr>
          <a:xfrm>
            <a:off x="2166125" y="23653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41CA886A-D55F-4B06-8631-6F17AEFCB1A4}"/>
              </a:ext>
            </a:extLst>
          </p:cNvPr>
          <p:cNvSpPr/>
          <p:nvPr/>
        </p:nvSpPr>
        <p:spPr>
          <a:xfrm>
            <a:off x="1839060" y="26528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9B57BAF-B3BD-4E55-B3B0-15026B0161E4}"/>
              </a:ext>
            </a:extLst>
          </p:cNvPr>
          <p:cNvSpPr/>
          <p:nvPr/>
        </p:nvSpPr>
        <p:spPr>
          <a:xfrm>
            <a:off x="1991460" y="28052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A93D865-311A-487F-B6DF-C220B032A8E0}"/>
              </a:ext>
            </a:extLst>
          </p:cNvPr>
          <p:cNvSpPr/>
          <p:nvPr/>
        </p:nvSpPr>
        <p:spPr>
          <a:xfrm>
            <a:off x="1947227" y="3125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7FFCAEA-919C-4AA0-B301-2E6D907D7699}"/>
              </a:ext>
            </a:extLst>
          </p:cNvPr>
          <p:cNvSpPr/>
          <p:nvPr/>
        </p:nvSpPr>
        <p:spPr>
          <a:xfrm>
            <a:off x="1798704" y="31816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8467CDA3-EE33-4256-AABA-BD0A3B9FE1FC}"/>
              </a:ext>
            </a:extLst>
          </p:cNvPr>
          <p:cNvSpPr/>
          <p:nvPr/>
        </p:nvSpPr>
        <p:spPr>
          <a:xfrm>
            <a:off x="1765243" y="28470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3639659B-6532-4808-B8D4-3B08CAA685FF}"/>
              </a:ext>
            </a:extLst>
          </p:cNvPr>
          <p:cNvSpPr/>
          <p:nvPr/>
        </p:nvSpPr>
        <p:spPr>
          <a:xfrm>
            <a:off x="1917643" y="29994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4CB07F9E-3167-4DF2-83A0-0CC06BF7B7BF}"/>
              </a:ext>
            </a:extLst>
          </p:cNvPr>
          <p:cNvSpPr/>
          <p:nvPr/>
        </p:nvSpPr>
        <p:spPr>
          <a:xfrm>
            <a:off x="2070043" y="31518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60EE6B8D-7312-4170-867E-B9775EE7B2A3}"/>
              </a:ext>
            </a:extLst>
          </p:cNvPr>
          <p:cNvSpPr/>
          <p:nvPr/>
        </p:nvSpPr>
        <p:spPr>
          <a:xfrm>
            <a:off x="1970526" y="3284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14C1A2FD-2489-437C-B236-4F6291DB3C8E}"/>
              </a:ext>
            </a:extLst>
          </p:cNvPr>
          <p:cNvSpPr/>
          <p:nvPr/>
        </p:nvSpPr>
        <p:spPr>
          <a:xfrm>
            <a:off x="1555791" y="332954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6E91E431-5DF3-4192-804E-F48C3B64B1F5}"/>
              </a:ext>
            </a:extLst>
          </p:cNvPr>
          <p:cNvSpPr/>
          <p:nvPr/>
        </p:nvSpPr>
        <p:spPr>
          <a:xfrm>
            <a:off x="1085566" y="33399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83620C0D-1E20-4845-807D-42C5EDE7B123}"/>
              </a:ext>
            </a:extLst>
          </p:cNvPr>
          <p:cNvSpPr/>
          <p:nvPr/>
        </p:nvSpPr>
        <p:spPr>
          <a:xfrm>
            <a:off x="1772407" y="329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72675B0E-DE06-4540-9C8A-B2C039481BD4}"/>
              </a:ext>
            </a:extLst>
          </p:cNvPr>
          <p:cNvSpPr/>
          <p:nvPr/>
        </p:nvSpPr>
        <p:spPr>
          <a:xfrm>
            <a:off x="1924807" y="34465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921FAF7C-3524-47BB-9E65-9D500B8BA98A}"/>
              </a:ext>
            </a:extLst>
          </p:cNvPr>
          <p:cNvSpPr/>
          <p:nvPr/>
        </p:nvSpPr>
        <p:spPr>
          <a:xfrm>
            <a:off x="1356591" y="323693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10DE168-276E-40D0-8145-9E1348A62E8E}"/>
              </a:ext>
            </a:extLst>
          </p:cNvPr>
          <p:cNvSpPr/>
          <p:nvPr/>
        </p:nvSpPr>
        <p:spPr>
          <a:xfrm>
            <a:off x="2141630" y="2680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F77EF5BD-B015-4907-9ABD-1BF96773A891}"/>
              </a:ext>
            </a:extLst>
          </p:cNvPr>
          <p:cNvSpPr/>
          <p:nvPr/>
        </p:nvSpPr>
        <p:spPr>
          <a:xfrm>
            <a:off x="2073912" y="29210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009EE703-2D98-4B6A-A531-8BD6FC93EBB0}"/>
              </a:ext>
            </a:extLst>
          </p:cNvPr>
          <p:cNvSpPr/>
          <p:nvPr/>
        </p:nvSpPr>
        <p:spPr>
          <a:xfrm>
            <a:off x="2195910" y="320557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F968E3EF-752B-48F9-A734-74E3C40E712C}"/>
              </a:ext>
            </a:extLst>
          </p:cNvPr>
          <p:cNvSpPr/>
          <p:nvPr/>
        </p:nvSpPr>
        <p:spPr>
          <a:xfrm>
            <a:off x="2203187" y="18762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0827A615-1553-4441-BBD4-707A75AC78DC}"/>
              </a:ext>
            </a:extLst>
          </p:cNvPr>
          <p:cNvSpPr/>
          <p:nvPr/>
        </p:nvSpPr>
        <p:spPr>
          <a:xfrm>
            <a:off x="2024642" y="17818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96E15B-DBBF-409E-95FB-3B5243B2DE35}"/>
              </a:ext>
            </a:extLst>
          </p:cNvPr>
          <p:cNvSpPr/>
          <p:nvPr/>
        </p:nvSpPr>
        <p:spPr>
          <a:xfrm>
            <a:off x="1916249" y="194066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7BF9CBBA-568F-4A06-AC27-736571AF1D52}"/>
              </a:ext>
            </a:extLst>
          </p:cNvPr>
          <p:cNvSpPr/>
          <p:nvPr/>
        </p:nvSpPr>
        <p:spPr>
          <a:xfrm>
            <a:off x="2054713" y="20977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FDA2909-2BA6-4349-B5B4-FE78F1F7A52B}"/>
              </a:ext>
            </a:extLst>
          </p:cNvPr>
          <p:cNvSpPr/>
          <p:nvPr/>
        </p:nvSpPr>
        <p:spPr>
          <a:xfrm>
            <a:off x="2243215" y="222428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E4DA2B5F-4070-4908-8C9A-4B74C88C0BCE}"/>
              </a:ext>
            </a:extLst>
          </p:cNvPr>
          <p:cNvSpPr/>
          <p:nvPr/>
        </p:nvSpPr>
        <p:spPr>
          <a:xfrm>
            <a:off x="2117717" y="24872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830D2363-79C3-44A1-B13F-16B33A6D42D1}"/>
              </a:ext>
            </a:extLst>
          </p:cNvPr>
          <p:cNvSpPr/>
          <p:nvPr/>
        </p:nvSpPr>
        <p:spPr>
          <a:xfrm>
            <a:off x="2270117" y="26396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5C1D1A3C-BD99-41E8-981D-42D4D9AC59A9}"/>
              </a:ext>
            </a:extLst>
          </p:cNvPr>
          <p:cNvSpPr/>
          <p:nvPr/>
        </p:nvSpPr>
        <p:spPr>
          <a:xfrm>
            <a:off x="1969950" y="16862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CC4E953-AAC5-4A45-AE2D-BDAE8FDB2038}"/>
              </a:ext>
            </a:extLst>
          </p:cNvPr>
          <p:cNvGrpSpPr/>
          <p:nvPr/>
        </p:nvGrpSpPr>
        <p:grpSpPr>
          <a:xfrm>
            <a:off x="5017456" y="1577642"/>
            <a:ext cx="3390900" cy="2590800"/>
            <a:chOff x="-228600" y="1676400"/>
            <a:chExt cx="3390900" cy="2590800"/>
          </a:xfrm>
        </p:grpSpPr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A54F3480-6E3E-4A1B-887A-2F4DC5D415D9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B78B883-F300-47C8-9B66-FBBDD76ACFFC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9" name="Rectangle 348">
            <a:extLst>
              <a:ext uri="{FF2B5EF4-FFF2-40B4-BE49-F238E27FC236}">
                <a16:creationId xmlns:a16="http://schemas.microsoft.com/office/drawing/2014/main" id="{2E7F189E-83AD-4512-8176-96E14675BED9}"/>
              </a:ext>
            </a:extLst>
          </p:cNvPr>
          <p:cNvSpPr/>
          <p:nvPr/>
        </p:nvSpPr>
        <p:spPr>
          <a:xfrm>
            <a:off x="7007703" y="294430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C1ACE022-F8C9-4ACA-8035-B13B7ECFD6F0}"/>
              </a:ext>
            </a:extLst>
          </p:cNvPr>
          <p:cNvSpPr/>
          <p:nvPr/>
        </p:nvSpPr>
        <p:spPr>
          <a:xfrm>
            <a:off x="7160103" y="309670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5AF2609-79EE-4F31-8DB4-C3D71A206780}"/>
              </a:ext>
            </a:extLst>
          </p:cNvPr>
          <p:cNvSpPr/>
          <p:nvPr/>
        </p:nvSpPr>
        <p:spPr>
          <a:xfrm>
            <a:off x="7003417" y="311956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9876043-A25F-4D19-A0EB-FABE27A0846C}"/>
              </a:ext>
            </a:extLst>
          </p:cNvPr>
          <p:cNvSpPr/>
          <p:nvPr/>
        </p:nvSpPr>
        <p:spPr>
          <a:xfrm>
            <a:off x="7155817" y="327196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63BEBE9-554F-4CF9-B106-9208531627B7}"/>
              </a:ext>
            </a:extLst>
          </p:cNvPr>
          <p:cNvSpPr/>
          <p:nvPr/>
        </p:nvSpPr>
        <p:spPr>
          <a:xfrm>
            <a:off x="7201536" y="283762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C6F00AE-19A3-4468-8803-48B288D1A776}"/>
              </a:ext>
            </a:extLst>
          </p:cNvPr>
          <p:cNvSpPr/>
          <p:nvPr/>
        </p:nvSpPr>
        <p:spPr>
          <a:xfrm>
            <a:off x="7353936" y="299002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6C0FE4B-F8BD-456F-AA49-320637FFE50B}"/>
              </a:ext>
            </a:extLst>
          </p:cNvPr>
          <p:cNvSpPr/>
          <p:nvPr/>
        </p:nvSpPr>
        <p:spPr>
          <a:xfrm>
            <a:off x="7506336" y="3142424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28A82330-BF9A-46E6-B66D-42ED26082CB6}"/>
              </a:ext>
            </a:extLst>
          </p:cNvPr>
          <p:cNvSpPr/>
          <p:nvPr/>
        </p:nvSpPr>
        <p:spPr>
          <a:xfrm>
            <a:off x="5929951" y="2350920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F4BA6F8-DA40-4B79-A67A-7DA012287E80}"/>
              </a:ext>
            </a:extLst>
          </p:cNvPr>
          <p:cNvSpPr/>
          <p:nvPr/>
        </p:nvSpPr>
        <p:spPr>
          <a:xfrm>
            <a:off x="6082351" y="250332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5A2FEF39-93B0-4845-A5BD-38BDB538717F}"/>
              </a:ext>
            </a:extLst>
          </p:cNvPr>
          <p:cNvSpPr/>
          <p:nvPr/>
        </p:nvSpPr>
        <p:spPr>
          <a:xfrm>
            <a:off x="5625151" y="2538042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017258AE-1D64-4B08-9D6B-1E55C1DC52C2}"/>
              </a:ext>
            </a:extLst>
          </p:cNvPr>
          <p:cNvSpPr/>
          <p:nvPr/>
        </p:nvSpPr>
        <p:spPr>
          <a:xfrm>
            <a:off x="5777551" y="2690442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A9B52A46-73C2-4256-B34F-3DA4C2210690}"/>
              </a:ext>
            </a:extLst>
          </p:cNvPr>
          <p:cNvSpPr/>
          <p:nvPr/>
        </p:nvSpPr>
        <p:spPr>
          <a:xfrm>
            <a:off x="5731832" y="23605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DC169C14-08EE-4CE1-88C9-DB8B192A6622}"/>
              </a:ext>
            </a:extLst>
          </p:cNvPr>
          <p:cNvSpPr/>
          <p:nvPr/>
        </p:nvSpPr>
        <p:spPr>
          <a:xfrm>
            <a:off x="5884232" y="25129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E910FA16-D276-4961-BBCF-131F765CE57B}"/>
              </a:ext>
            </a:extLst>
          </p:cNvPr>
          <p:cNvSpPr/>
          <p:nvPr/>
        </p:nvSpPr>
        <p:spPr>
          <a:xfrm>
            <a:off x="6036632" y="26653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FD464658-9857-429E-BB8F-83E4DDCEB051}"/>
              </a:ext>
            </a:extLst>
          </p:cNvPr>
          <p:cNvSpPr/>
          <p:nvPr/>
        </p:nvSpPr>
        <p:spPr>
          <a:xfrm>
            <a:off x="5471455" y="251244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59F26F1-777B-4C5A-9BAE-B034FA97AE08}"/>
              </a:ext>
            </a:extLst>
          </p:cNvPr>
          <p:cNvSpPr/>
          <p:nvPr/>
        </p:nvSpPr>
        <p:spPr>
          <a:xfrm>
            <a:off x="6277502" y="24230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CA5AA72-3214-4F0A-A93B-4650B53210D2}"/>
              </a:ext>
            </a:extLst>
          </p:cNvPr>
          <p:cNvSpPr/>
          <p:nvPr/>
        </p:nvSpPr>
        <p:spPr>
          <a:xfrm>
            <a:off x="6429902" y="25754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FF860CAB-CD8F-47FA-B285-2C3C8EA432F4}"/>
              </a:ext>
            </a:extLst>
          </p:cNvPr>
          <p:cNvSpPr/>
          <p:nvPr/>
        </p:nvSpPr>
        <p:spPr>
          <a:xfrm>
            <a:off x="6582302" y="27278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13C53302-84EA-4F1C-8ED1-309AB54D6B9F}"/>
              </a:ext>
            </a:extLst>
          </p:cNvPr>
          <p:cNvSpPr/>
          <p:nvPr/>
        </p:nvSpPr>
        <p:spPr>
          <a:xfrm>
            <a:off x="6519550" y="241551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B33B27B2-5F9F-4182-9C5F-368BF71F4FEC}"/>
              </a:ext>
            </a:extLst>
          </p:cNvPr>
          <p:cNvSpPr/>
          <p:nvPr/>
        </p:nvSpPr>
        <p:spPr>
          <a:xfrm>
            <a:off x="6671950" y="256791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66F0CD60-6F7C-4F83-9021-920F439AF7B7}"/>
              </a:ext>
            </a:extLst>
          </p:cNvPr>
          <p:cNvSpPr/>
          <p:nvPr/>
        </p:nvSpPr>
        <p:spPr>
          <a:xfrm>
            <a:off x="5561103" y="28444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3FB18751-FC0C-4362-9669-82A70D6CC79B}"/>
              </a:ext>
            </a:extLst>
          </p:cNvPr>
          <p:cNvSpPr/>
          <p:nvPr/>
        </p:nvSpPr>
        <p:spPr>
          <a:xfrm>
            <a:off x="6259173" y="256735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96E7E439-E7CF-4B8C-82B1-3B6C2BCB407E}"/>
              </a:ext>
            </a:extLst>
          </p:cNvPr>
          <p:cNvSpPr/>
          <p:nvPr/>
        </p:nvSpPr>
        <p:spPr>
          <a:xfrm>
            <a:off x="6411573" y="271975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C7BA75C8-E741-40BA-825A-90E42A0D3CD5}"/>
              </a:ext>
            </a:extLst>
          </p:cNvPr>
          <p:cNvSpPr/>
          <p:nvPr/>
        </p:nvSpPr>
        <p:spPr>
          <a:xfrm>
            <a:off x="6563973" y="2872158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F81F8A8F-72A6-4E52-BCF4-58343E30CAB9}"/>
              </a:ext>
            </a:extLst>
          </p:cNvPr>
          <p:cNvSpPr/>
          <p:nvPr/>
        </p:nvSpPr>
        <p:spPr>
          <a:xfrm>
            <a:off x="5453126" y="314871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5822A0-8CE4-4C13-A492-AB1271ABA526}"/>
              </a:ext>
            </a:extLst>
          </p:cNvPr>
          <p:cNvSpPr/>
          <p:nvPr/>
        </p:nvSpPr>
        <p:spPr>
          <a:xfrm>
            <a:off x="5605526" y="330111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F013FBB0-79FB-44EA-8FA1-B4487072C3EB}"/>
              </a:ext>
            </a:extLst>
          </p:cNvPr>
          <p:cNvSpPr/>
          <p:nvPr/>
        </p:nvSpPr>
        <p:spPr>
          <a:xfrm>
            <a:off x="5874618" y="3029713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EF0B4162-2ADB-4769-B09B-192F9FDBD7A4}"/>
              </a:ext>
            </a:extLst>
          </p:cNvPr>
          <p:cNvSpPr/>
          <p:nvPr/>
        </p:nvSpPr>
        <p:spPr>
          <a:xfrm>
            <a:off x="5644925" y="3062729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3A17048D-991F-4614-90D0-0E0A6D782090}"/>
              </a:ext>
            </a:extLst>
          </p:cNvPr>
          <p:cNvSpPr/>
          <p:nvPr/>
        </p:nvSpPr>
        <p:spPr>
          <a:xfrm>
            <a:off x="5914017" y="279132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58FF75D-2967-48F1-AF9A-D22D1BE4F5A6}"/>
              </a:ext>
            </a:extLst>
          </p:cNvPr>
          <p:cNvSpPr/>
          <p:nvPr/>
        </p:nvSpPr>
        <p:spPr>
          <a:xfrm>
            <a:off x="6066417" y="294372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B71A7F4C-AA4C-4213-9FCE-0EC59F293A41}"/>
              </a:ext>
            </a:extLst>
          </p:cNvPr>
          <p:cNvSpPr/>
          <p:nvPr/>
        </p:nvSpPr>
        <p:spPr>
          <a:xfrm>
            <a:off x="6218817" y="3096128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A0FD2C8-6D1A-425C-A874-FC0BBE6B6C9D}"/>
              </a:ext>
            </a:extLst>
          </p:cNvPr>
          <p:cNvSpPr/>
          <p:nvPr/>
        </p:nvSpPr>
        <p:spPr>
          <a:xfrm>
            <a:off x="5838513" y="3308335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D386E83-4082-4C1D-924D-83D73406E63A}"/>
              </a:ext>
            </a:extLst>
          </p:cNvPr>
          <p:cNvSpPr/>
          <p:nvPr/>
        </p:nvSpPr>
        <p:spPr>
          <a:xfrm>
            <a:off x="5713503" y="29968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7740E7F9-E821-4AC7-B27B-986CD0833C5A}"/>
              </a:ext>
            </a:extLst>
          </p:cNvPr>
          <p:cNvSpPr/>
          <p:nvPr/>
        </p:nvSpPr>
        <p:spPr>
          <a:xfrm>
            <a:off x="5865903" y="31492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7CDD99D2-F155-42A6-BC77-A98930D59F36}"/>
              </a:ext>
            </a:extLst>
          </p:cNvPr>
          <p:cNvSpPr/>
          <p:nvPr/>
        </p:nvSpPr>
        <p:spPr>
          <a:xfrm>
            <a:off x="6057843" y="318912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0EC0A5E6-F959-49CA-8934-2DB2200A1E0A}"/>
              </a:ext>
            </a:extLst>
          </p:cNvPr>
          <p:cNvSpPr/>
          <p:nvPr/>
        </p:nvSpPr>
        <p:spPr>
          <a:xfrm>
            <a:off x="6185356" y="2761601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AFCCCB89-B1C0-4A05-8B9E-14D6B6723CEE}"/>
              </a:ext>
            </a:extLst>
          </p:cNvPr>
          <p:cNvSpPr/>
          <p:nvPr/>
        </p:nvSpPr>
        <p:spPr>
          <a:xfrm>
            <a:off x="6337756" y="2914001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C3B8EF3F-5763-44D0-A85D-2454A85E738C}"/>
              </a:ext>
            </a:extLst>
          </p:cNvPr>
          <p:cNvSpPr/>
          <p:nvPr/>
        </p:nvSpPr>
        <p:spPr>
          <a:xfrm>
            <a:off x="6490156" y="3066401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5915AA12-61C1-4123-BCAB-BBD64515BD8E}"/>
              </a:ext>
            </a:extLst>
          </p:cNvPr>
          <p:cNvSpPr/>
          <p:nvPr/>
        </p:nvSpPr>
        <p:spPr>
          <a:xfrm>
            <a:off x="7058491" y="328729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286DDFA-D421-44AF-AA98-A2E5BD16B4FF}"/>
              </a:ext>
            </a:extLst>
          </p:cNvPr>
          <p:cNvSpPr/>
          <p:nvPr/>
        </p:nvSpPr>
        <p:spPr>
          <a:xfrm>
            <a:off x="7210891" y="343969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BAFE8959-7F85-490C-BE57-9D941BAD0F01}"/>
              </a:ext>
            </a:extLst>
          </p:cNvPr>
          <p:cNvSpPr/>
          <p:nvPr/>
        </p:nvSpPr>
        <p:spPr>
          <a:xfrm>
            <a:off x="7054205" y="346255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695ED999-EA3B-4A80-BF47-6114C3C05B6A}"/>
              </a:ext>
            </a:extLst>
          </p:cNvPr>
          <p:cNvSpPr/>
          <p:nvPr/>
        </p:nvSpPr>
        <p:spPr>
          <a:xfrm>
            <a:off x="7206605" y="361495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22BF78C-C614-4503-A5C7-5BF7E951CCCB}"/>
              </a:ext>
            </a:extLst>
          </p:cNvPr>
          <p:cNvSpPr/>
          <p:nvPr/>
        </p:nvSpPr>
        <p:spPr>
          <a:xfrm>
            <a:off x="7252324" y="31806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AD9ABB6-7592-4FD0-94EB-9CEA75ACC09B}"/>
              </a:ext>
            </a:extLst>
          </p:cNvPr>
          <p:cNvSpPr/>
          <p:nvPr/>
        </p:nvSpPr>
        <p:spPr>
          <a:xfrm>
            <a:off x="7404724" y="33330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17523A4C-DF6F-4741-8CED-BF6C7C756362}"/>
              </a:ext>
            </a:extLst>
          </p:cNvPr>
          <p:cNvSpPr/>
          <p:nvPr/>
        </p:nvSpPr>
        <p:spPr>
          <a:xfrm>
            <a:off x="7557124" y="348541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26B212FE-3879-4C83-937D-A0D4E41FA88D}"/>
              </a:ext>
            </a:extLst>
          </p:cNvPr>
          <p:cNvSpPr/>
          <p:nvPr/>
        </p:nvSpPr>
        <p:spPr>
          <a:xfrm>
            <a:off x="5516758" y="26968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BF458613-67E1-4BFA-B4A9-4344B7BC04E7}"/>
              </a:ext>
            </a:extLst>
          </p:cNvPr>
          <p:cNvSpPr/>
          <p:nvPr/>
        </p:nvSpPr>
        <p:spPr>
          <a:xfrm>
            <a:off x="5754691" y="2851389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ED1D1D8C-ABAE-4C2A-A076-E66A571353AD}"/>
              </a:ext>
            </a:extLst>
          </p:cNvPr>
          <p:cNvSpPr/>
          <p:nvPr/>
        </p:nvSpPr>
        <p:spPr>
          <a:xfrm>
            <a:off x="5497403" y="3002805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7" name="Isosceles Triangle 396">
            <a:extLst>
              <a:ext uri="{FF2B5EF4-FFF2-40B4-BE49-F238E27FC236}">
                <a16:creationId xmlns:a16="http://schemas.microsoft.com/office/drawing/2014/main" id="{80CB85BA-8AE4-482A-B28D-D91DC065FB74}"/>
              </a:ext>
            </a:extLst>
          </p:cNvPr>
          <p:cNvSpPr/>
          <p:nvPr/>
        </p:nvSpPr>
        <p:spPr>
          <a:xfrm>
            <a:off x="7160631" y="206181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8" name="Isosceles Triangle 397">
            <a:extLst>
              <a:ext uri="{FF2B5EF4-FFF2-40B4-BE49-F238E27FC236}">
                <a16:creationId xmlns:a16="http://schemas.microsoft.com/office/drawing/2014/main" id="{0374EA38-A018-4726-B0E3-E4943D236BE2}"/>
              </a:ext>
            </a:extLst>
          </p:cNvPr>
          <p:cNvSpPr/>
          <p:nvPr/>
        </p:nvSpPr>
        <p:spPr>
          <a:xfrm>
            <a:off x="7313031" y="221421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9" name="Isosceles Triangle 398">
            <a:extLst>
              <a:ext uri="{FF2B5EF4-FFF2-40B4-BE49-F238E27FC236}">
                <a16:creationId xmlns:a16="http://schemas.microsoft.com/office/drawing/2014/main" id="{6E09B29D-C557-471A-9454-B4FCA2D54C3A}"/>
              </a:ext>
            </a:extLst>
          </p:cNvPr>
          <p:cNvSpPr/>
          <p:nvPr/>
        </p:nvSpPr>
        <p:spPr>
          <a:xfrm>
            <a:off x="7156345" y="22370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0" name="Isosceles Triangle 399">
            <a:extLst>
              <a:ext uri="{FF2B5EF4-FFF2-40B4-BE49-F238E27FC236}">
                <a16:creationId xmlns:a16="http://schemas.microsoft.com/office/drawing/2014/main" id="{17387C3C-93D6-4966-A21A-66100B4FEDD8}"/>
              </a:ext>
            </a:extLst>
          </p:cNvPr>
          <p:cNvSpPr/>
          <p:nvPr/>
        </p:nvSpPr>
        <p:spPr>
          <a:xfrm>
            <a:off x="7308745" y="23894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1" name="Isosceles Triangle 400">
            <a:extLst>
              <a:ext uri="{FF2B5EF4-FFF2-40B4-BE49-F238E27FC236}">
                <a16:creationId xmlns:a16="http://schemas.microsoft.com/office/drawing/2014/main" id="{371E4A0C-C625-477D-AAF0-281DC39813DC}"/>
              </a:ext>
            </a:extLst>
          </p:cNvPr>
          <p:cNvSpPr/>
          <p:nvPr/>
        </p:nvSpPr>
        <p:spPr>
          <a:xfrm>
            <a:off x="7354464" y="19551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2" name="Isosceles Triangle 401">
            <a:extLst>
              <a:ext uri="{FF2B5EF4-FFF2-40B4-BE49-F238E27FC236}">
                <a16:creationId xmlns:a16="http://schemas.microsoft.com/office/drawing/2014/main" id="{26D0F785-7A30-4E50-86C7-F44A974FFDAD}"/>
              </a:ext>
            </a:extLst>
          </p:cNvPr>
          <p:cNvSpPr/>
          <p:nvPr/>
        </p:nvSpPr>
        <p:spPr>
          <a:xfrm>
            <a:off x="7506864" y="21075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3" name="Isosceles Triangle 402">
            <a:extLst>
              <a:ext uri="{FF2B5EF4-FFF2-40B4-BE49-F238E27FC236}">
                <a16:creationId xmlns:a16="http://schemas.microsoft.com/office/drawing/2014/main" id="{7BDDB399-B301-48E4-A111-68B7A0E693DA}"/>
              </a:ext>
            </a:extLst>
          </p:cNvPr>
          <p:cNvSpPr/>
          <p:nvPr/>
        </p:nvSpPr>
        <p:spPr>
          <a:xfrm>
            <a:off x="7659264" y="2259929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4" name="Isosceles Triangle 403">
            <a:extLst>
              <a:ext uri="{FF2B5EF4-FFF2-40B4-BE49-F238E27FC236}">
                <a16:creationId xmlns:a16="http://schemas.microsoft.com/office/drawing/2014/main" id="{907FED91-A931-4744-85E6-15E542F64FBD}"/>
              </a:ext>
            </a:extLst>
          </p:cNvPr>
          <p:cNvSpPr/>
          <p:nvPr/>
        </p:nvSpPr>
        <p:spPr>
          <a:xfrm>
            <a:off x="7211419" y="240479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5" name="Isosceles Triangle 404">
            <a:extLst>
              <a:ext uri="{FF2B5EF4-FFF2-40B4-BE49-F238E27FC236}">
                <a16:creationId xmlns:a16="http://schemas.microsoft.com/office/drawing/2014/main" id="{D5C7D1E1-4ADC-4379-BEE2-E5145498212F}"/>
              </a:ext>
            </a:extLst>
          </p:cNvPr>
          <p:cNvSpPr/>
          <p:nvPr/>
        </p:nvSpPr>
        <p:spPr>
          <a:xfrm>
            <a:off x="7363819" y="255719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6" name="Isosceles Triangle 405">
            <a:extLst>
              <a:ext uri="{FF2B5EF4-FFF2-40B4-BE49-F238E27FC236}">
                <a16:creationId xmlns:a16="http://schemas.microsoft.com/office/drawing/2014/main" id="{771B3C0B-E5BB-4D8D-84CE-9A38DDA56633}"/>
              </a:ext>
            </a:extLst>
          </p:cNvPr>
          <p:cNvSpPr/>
          <p:nvPr/>
        </p:nvSpPr>
        <p:spPr>
          <a:xfrm>
            <a:off x="7207133" y="258005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7" name="Isosceles Triangle 406">
            <a:extLst>
              <a:ext uri="{FF2B5EF4-FFF2-40B4-BE49-F238E27FC236}">
                <a16:creationId xmlns:a16="http://schemas.microsoft.com/office/drawing/2014/main" id="{540F9904-216C-4FB7-89A8-6462D5DDBC9B}"/>
              </a:ext>
            </a:extLst>
          </p:cNvPr>
          <p:cNvSpPr/>
          <p:nvPr/>
        </p:nvSpPr>
        <p:spPr>
          <a:xfrm>
            <a:off x="7510378" y="25328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8" name="Isosceles Triangle 407">
            <a:extLst>
              <a:ext uri="{FF2B5EF4-FFF2-40B4-BE49-F238E27FC236}">
                <a16:creationId xmlns:a16="http://schemas.microsoft.com/office/drawing/2014/main" id="{205B634D-7F2B-43BE-8B84-1A60025346FF}"/>
              </a:ext>
            </a:extLst>
          </p:cNvPr>
          <p:cNvSpPr/>
          <p:nvPr/>
        </p:nvSpPr>
        <p:spPr>
          <a:xfrm>
            <a:off x="7405252" y="22981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9" name="Isosceles Triangle 408">
            <a:extLst>
              <a:ext uri="{FF2B5EF4-FFF2-40B4-BE49-F238E27FC236}">
                <a16:creationId xmlns:a16="http://schemas.microsoft.com/office/drawing/2014/main" id="{5096388B-42C1-44C8-A04A-4BEC04E1980F}"/>
              </a:ext>
            </a:extLst>
          </p:cNvPr>
          <p:cNvSpPr/>
          <p:nvPr/>
        </p:nvSpPr>
        <p:spPr>
          <a:xfrm>
            <a:off x="7557652" y="24505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0" name="Isosceles Triangle 409">
            <a:extLst>
              <a:ext uri="{FF2B5EF4-FFF2-40B4-BE49-F238E27FC236}">
                <a16:creationId xmlns:a16="http://schemas.microsoft.com/office/drawing/2014/main" id="{802DA1F7-0415-4029-8E78-1DB721CF6081}"/>
              </a:ext>
            </a:extLst>
          </p:cNvPr>
          <p:cNvSpPr/>
          <p:nvPr/>
        </p:nvSpPr>
        <p:spPr>
          <a:xfrm>
            <a:off x="7710052" y="260291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6430E7EC-C37D-4ACF-8890-E29BF7AA498A}"/>
              </a:ext>
            </a:extLst>
          </p:cNvPr>
          <p:cNvSpPr/>
          <p:nvPr/>
        </p:nvSpPr>
        <p:spPr>
          <a:xfrm>
            <a:off x="6390639" y="31990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C83482F8-8FEA-4FA7-AC71-4B900C34D80C}"/>
              </a:ext>
            </a:extLst>
          </p:cNvPr>
          <p:cNvSpPr/>
          <p:nvPr/>
        </p:nvSpPr>
        <p:spPr>
          <a:xfrm>
            <a:off x="6543039" y="33514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78B99C73-F081-485A-A422-07088A4ED679}"/>
              </a:ext>
            </a:extLst>
          </p:cNvPr>
          <p:cNvSpPr/>
          <p:nvPr/>
        </p:nvSpPr>
        <p:spPr>
          <a:xfrm>
            <a:off x="6085839" y="338613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AF13CFC1-0F73-44D5-AA36-50CCCD9A5F93}"/>
              </a:ext>
            </a:extLst>
          </p:cNvPr>
          <p:cNvSpPr/>
          <p:nvPr/>
        </p:nvSpPr>
        <p:spPr>
          <a:xfrm>
            <a:off x="6238239" y="353853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0E7F527F-80C6-424D-8CA2-CEFB664A87F2}"/>
              </a:ext>
            </a:extLst>
          </p:cNvPr>
          <p:cNvSpPr/>
          <p:nvPr/>
        </p:nvSpPr>
        <p:spPr>
          <a:xfrm>
            <a:off x="6192520" y="32086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A6439189-43AE-43E6-8EAA-9A5A6DC45174}"/>
              </a:ext>
            </a:extLst>
          </p:cNvPr>
          <p:cNvSpPr/>
          <p:nvPr/>
        </p:nvSpPr>
        <p:spPr>
          <a:xfrm>
            <a:off x="6344920" y="33610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6C3A348-CADE-4E3B-A5FE-03245BAB0795}"/>
              </a:ext>
            </a:extLst>
          </p:cNvPr>
          <p:cNvSpPr/>
          <p:nvPr/>
        </p:nvSpPr>
        <p:spPr>
          <a:xfrm>
            <a:off x="6497320" y="35134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8B33499E-4356-4126-9F81-CB4D5C923E4C}"/>
              </a:ext>
            </a:extLst>
          </p:cNvPr>
          <p:cNvSpPr/>
          <p:nvPr/>
        </p:nvSpPr>
        <p:spPr>
          <a:xfrm>
            <a:off x="5932143" y="336053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19C42E5F-22C2-4DFD-B722-9B92B821B73E}"/>
              </a:ext>
            </a:extLst>
          </p:cNvPr>
          <p:cNvSpPr/>
          <p:nvPr/>
        </p:nvSpPr>
        <p:spPr>
          <a:xfrm>
            <a:off x="5977446" y="354499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F2CDB682-8F55-4CBE-8D7F-9A1F13C64339}"/>
              </a:ext>
            </a:extLst>
          </p:cNvPr>
          <p:cNvSpPr/>
          <p:nvPr/>
        </p:nvSpPr>
        <p:spPr>
          <a:xfrm>
            <a:off x="6004158" y="1784976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33E3E199-483E-441C-ACED-5ED7A2079EA2}"/>
              </a:ext>
            </a:extLst>
          </p:cNvPr>
          <p:cNvSpPr/>
          <p:nvPr/>
        </p:nvSpPr>
        <p:spPr>
          <a:xfrm>
            <a:off x="6156558" y="1937376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DCCB8C86-390E-4F70-91BF-387A01141F44}"/>
              </a:ext>
            </a:extLst>
          </p:cNvPr>
          <p:cNvSpPr/>
          <p:nvPr/>
        </p:nvSpPr>
        <p:spPr>
          <a:xfrm>
            <a:off x="5699358" y="19720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28FE9475-EE71-4F06-8C6D-8382C36D71F0}"/>
              </a:ext>
            </a:extLst>
          </p:cNvPr>
          <p:cNvSpPr/>
          <p:nvPr/>
        </p:nvSpPr>
        <p:spPr>
          <a:xfrm>
            <a:off x="5851758" y="21244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E1E9E3FD-4472-487B-AB47-D65AC3A3FFEC}"/>
              </a:ext>
            </a:extLst>
          </p:cNvPr>
          <p:cNvSpPr/>
          <p:nvPr/>
        </p:nvSpPr>
        <p:spPr>
          <a:xfrm>
            <a:off x="5806039" y="17946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619037DE-F27F-4CF2-BE06-C592F356F2B7}"/>
              </a:ext>
            </a:extLst>
          </p:cNvPr>
          <p:cNvSpPr/>
          <p:nvPr/>
        </p:nvSpPr>
        <p:spPr>
          <a:xfrm>
            <a:off x="5958439" y="19470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DB45E13E-D08D-4141-A682-E720BFB6F3F7}"/>
              </a:ext>
            </a:extLst>
          </p:cNvPr>
          <p:cNvSpPr/>
          <p:nvPr/>
        </p:nvSpPr>
        <p:spPr>
          <a:xfrm>
            <a:off x="6110839" y="20994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EE086531-FB81-4DDF-BC66-A4A66A109A82}"/>
              </a:ext>
            </a:extLst>
          </p:cNvPr>
          <p:cNvSpPr/>
          <p:nvPr/>
        </p:nvSpPr>
        <p:spPr>
          <a:xfrm>
            <a:off x="5545662" y="1946502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B4791295-E9C2-45EA-8353-B71C6ABD4993}"/>
              </a:ext>
            </a:extLst>
          </p:cNvPr>
          <p:cNvSpPr/>
          <p:nvPr/>
        </p:nvSpPr>
        <p:spPr>
          <a:xfrm>
            <a:off x="5635310" y="2278522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F83995DA-C63D-4290-A50C-BB4016764840}"/>
              </a:ext>
            </a:extLst>
          </p:cNvPr>
          <p:cNvSpPr/>
          <p:nvPr/>
        </p:nvSpPr>
        <p:spPr>
          <a:xfrm>
            <a:off x="5988224" y="222538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CA88AE2E-9974-484A-8D48-7BB088E50805}"/>
              </a:ext>
            </a:extLst>
          </p:cNvPr>
          <p:cNvSpPr/>
          <p:nvPr/>
        </p:nvSpPr>
        <p:spPr>
          <a:xfrm>
            <a:off x="6140624" y="237778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DD44FF3C-CDAC-475E-918D-0D6D3518A217}"/>
              </a:ext>
            </a:extLst>
          </p:cNvPr>
          <p:cNvSpPr/>
          <p:nvPr/>
        </p:nvSpPr>
        <p:spPr>
          <a:xfrm>
            <a:off x="6259563" y="2195657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4989A3B4-03CA-405F-A725-DCEB311143F8}"/>
              </a:ext>
            </a:extLst>
          </p:cNvPr>
          <p:cNvSpPr/>
          <p:nvPr/>
        </p:nvSpPr>
        <p:spPr>
          <a:xfrm>
            <a:off x="5590965" y="21309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84F5965E-F11F-47C2-876D-FE91FA340E3B}"/>
              </a:ext>
            </a:extLst>
          </p:cNvPr>
          <p:cNvSpPr/>
          <p:nvPr/>
        </p:nvSpPr>
        <p:spPr>
          <a:xfrm>
            <a:off x="5828898" y="2285445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4" name="Isosceles Triangle 433">
            <a:extLst>
              <a:ext uri="{FF2B5EF4-FFF2-40B4-BE49-F238E27FC236}">
                <a16:creationId xmlns:a16="http://schemas.microsoft.com/office/drawing/2014/main" id="{508B98BB-E49E-4483-AA4C-55E1EC6ADBBB}"/>
              </a:ext>
            </a:extLst>
          </p:cNvPr>
          <p:cNvSpPr/>
          <p:nvPr/>
        </p:nvSpPr>
        <p:spPr>
          <a:xfrm flipH="1">
            <a:off x="7435988" y="18925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5" name="Isosceles Triangle 434">
            <a:extLst>
              <a:ext uri="{FF2B5EF4-FFF2-40B4-BE49-F238E27FC236}">
                <a16:creationId xmlns:a16="http://schemas.microsoft.com/office/drawing/2014/main" id="{2DE9E20B-7501-4564-9FB5-1F6576570C19}"/>
              </a:ext>
            </a:extLst>
          </p:cNvPr>
          <p:cNvSpPr/>
          <p:nvPr/>
        </p:nvSpPr>
        <p:spPr>
          <a:xfrm flipH="1">
            <a:off x="7588388" y="204494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6" name="Isosceles Triangle 435">
            <a:extLst>
              <a:ext uri="{FF2B5EF4-FFF2-40B4-BE49-F238E27FC236}">
                <a16:creationId xmlns:a16="http://schemas.microsoft.com/office/drawing/2014/main" id="{9A5A169F-3162-416A-9AD6-6ACE75ED9904}"/>
              </a:ext>
            </a:extLst>
          </p:cNvPr>
          <p:cNvSpPr/>
          <p:nvPr/>
        </p:nvSpPr>
        <p:spPr>
          <a:xfrm flipH="1">
            <a:off x="7431702" y="20678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7" name="Isosceles Triangle 436">
            <a:extLst>
              <a:ext uri="{FF2B5EF4-FFF2-40B4-BE49-F238E27FC236}">
                <a16:creationId xmlns:a16="http://schemas.microsoft.com/office/drawing/2014/main" id="{09F9C321-E9B7-4917-AA5A-ECC8F13920EC}"/>
              </a:ext>
            </a:extLst>
          </p:cNvPr>
          <p:cNvSpPr/>
          <p:nvPr/>
        </p:nvSpPr>
        <p:spPr>
          <a:xfrm flipH="1">
            <a:off x="7584102" y="2220206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8" name="Isosceles Triangle 437">
            <a:extLst>
              <a:ext uri="{FF2B5EF4-FFF2-40B4-BE49-F238E27FC236}">
                <a16:creationId xmlns:a16="http://schemas.microsoft.com/office/drawing/2014/main" id="{DC840ED3-3F27-4E3D-8E50-4FDB77CE54D9}"/>
              </a:ext>
            </a:extLst>
          </p:cNvPr>
          <p:cNvSpPr/>
          <p:nvPr/>
        </p:nvSpPr>
        <p:spPr>
          <a:xfrm flipH="1">
            <a:off x="7553688" y="23332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9" name="Isosceles Triangle 438">
            <a:extLst>
              <a:ext uri="{FF2B5EF4-FFF2-40B4-BE49-F238E27FC236}">
                <a16:creationId xmlns:a16="http://schemas.microsoft.com/office/drawing/2014/main" id="{1CC5895A-E05F-4F3A-B23F-709260D68EB9}"/>
              </a:ext>
            </a:extLst>
          </p:cNvPr>
          <p:cNvSpPr/>
          <p:nvPr/>
        </p:nvSpPr>
        <p:spPr>
          <a:xfrm flipH="1">
            <a:off x="7232134" y="197993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0" name="Isosceles Triangle 439">
            <a:extLst>
              <a:ext uri="{FF2B5EF4-FFF2-40B4-BE49-F238E27FC236}">
                <a16:creationId xmlns:a16="http://schemas.microsoft.com/office/drawing/2014/main" id="{39130200-8476-4082-92BB-1A86B01BAD4B}"/>
              </a:ext>
            </a:extLst>
          </p:cNvPr>
          <p:cNvSpPr/>
          <p:nvPr/>
        </p:nvSpPr>
        <p:spPr>
          <a:xfrm flipH="1">
            <a:off x="7384534" y="213233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1" name="Isosceles Triangle 440">
            <a:extLst>
              <a:ext uri="{FF2B5EF4-FFF2-40B4-BE49-F238E27FC236}">
                <a16:creationId xmlns:a16="http://schemas.microsoft.com/office/drawing/2014/main" id="{FC801D23-BE99-4558-A14E-BFDC34B81088}"/>
              </a:ext>
            </a:extLst>
          </p:cNvPr>
          <p:cNvSpPr/>
          <p:nvPr/>
        </p:nvSpPr>
        <p:spPr>
          <a:xfrm flipH="1">
            <a:off x="7486776" y="22355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2" name="Isosceles Triangle 441">
            <a:extLst>
              <a:ext uri="{FF2B5EF4-FFF2-40B4-BE49-F238E27FC236}">
                <a16:creationId xmlns:a16="http://schemas.microsoft.com/office/drawing/2014/main" id="{9EA2C679-9C70-4D6A-9300-CA8788FE21F0}"/>
              </a:ext>
            </a:extLst>
          </p:cNvPr>
          <p:cNvSpPr/>
          <p:nvPr/>
        </p:nvSpPr>
        <p:spPr>
          <a:xfrm flipH="1">
            <a:off x="7639176" y="2387936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3" name="Isosceles Triangle 442">
            <a:extLst>
              <a:ext uri="{FF2B5EF4-FFF2-40B4-BE49-F238E27FC236}">
                <a16:creationId xmlns:a16="http://schemas.microsoft.com/office/drawing/2014/main" id="{C66288D9-744C-4F2E-AA6C-62C227C1D57F}"/>
              </a:ext>
            </a:extLst>
          </p:cNvPr>
          <p:cNvSpPr/>
          <p:nvPr/>
        </p:nvSpPr>
        <p:spPr>
          <a:xfrm flipH="1">
            <a:off x="7482490" y="24107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4" name="Isosceles Triangle 443">
            <a:extLst>
              <a:ext uri="{FF2B5EF4-FFF2-40B4-BE49-F238E27FC236}">
                <a16:creationId xmlns:a16="http://schemas.microsoft.com/office/drawing/2014/main" id="{8933AB0A-02EE-4AAE-84C3-851FEDAEE8D6}"/>
              </a:ext>
            </a:extLst>
          </p:cNvPr>
          <p:cNvSpPr/>
          <p:nvPr/>
        </p:nvSpPr>
        <p:spPr>
          <a:xfrm flipH="1">
            <a:off x="7634890" y="2563195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5" name="Isosceles Triangle 444">
            <a:extLst>
              <a:ext uri="{FF2B5EF4-FFF2-40B4-BE49-F238E27FC236}">
                <a16:creationId xmlns:a16="http://schemas.microsoft.com/office/drawing/2014/main" id="{6709145F-2EBD-409C-A1CD-A448E3A09CDD}"/>
              </a:ext>
            </a:extLst>
          </p:cNvPr>
          <p:cNvSpPr/>
          <p:nvPr/>
        </p:nvSpPr>
        <p:spPr>
          <a:xfrm flipH="1">
            <a:off x="7680609" y="2128855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6" name="Isosceles Triangle 445">
            <a:extLst>
              <a:ext uri="{FF2B5EF4-FFF2-40B4-BE49-F238E27FC236}">
                <a16:creationId xmlns:a16="http://schemas.microsoft.com/office/drawing/2014/main" id="{867E9CB0-9086-486F-9E2C-0EA9EAAEB90A}"/>
              </a:ext>
            </a:extLst>
          </p:cNvPr>
          <p:cNvSpPr/>
          <p:nvPr/>
        </p:nvSpPr>
        <p:spPr>
          <a:xfrm flipH="1">
            <a:off x="7282922" y="23229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7" name="Isosceles Triangle 446">
            <a:extLst>
              <a:ext uri="{FF2B5EF4-FFF2-40B4-BE49-F238E27FC236}">
                <a16:creationId xmlns:a16="http://schemas.microsoft.com/office/drawing/2014/main" id="{5044FFBA-45D6-4777-98F3-F3FDEE21EE72}"/>
              </a:ext>
            </a:extLst>
          </p:cNvPr>
          <p:cNvSpPr/>
          <p:nvPr/>
        </p:nvSpPr>
        <p:spPr>
          <a:xfrm flipH="1">
            <a:off x="7435322" y="24753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88194BFA-7A22-4A4D-BA71-351D81BE6FE8}"/>
              </a:ext>
            </a:extLst>
          </p:cNvPr>
          <p:cNvSpPr/>
          <p:nvPr/>
        </p:nvSpPr>
        <p:spPr>
          <a:xfrm flipV="1">
            <a:off x="7195385" y="294685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3AF29EAC-7B36-4688-AC8C-961B416B6862}"/>
              </a:ext>
            </a:extLst>
          </p:cNvPr>
          <p:cNvSpPr/>
          <p:nvPr/>
        </p:nvSpPr>
        <p:spPr>
          <a:xfrm flipV="1">
            <a:off x="7347785" y="309925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7A13B8A-AE7D-4CC1-B928-C25F10ACBE03}"/>
              </a:ext>
            </a:extLst>
          </p:cNvPr>
          <p:cNvSpPr/>
          <p:nvPr/>
        </p:nvSpPr>
        <p:spPr>
          <a:xfrm flipV="1">
            <a:off x="7191099" y="31221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11635F8-4EF7-4828-B649-10712A81D948}"/>
              </a:ext>
            </a:extLst>
          </p:cNvPr>
          <p:cNvSpPr/>
          <p:nvPr/>
        </p:nvSpPr>
        <p:spPr>
          <a:xfrm flipV="1">
            <a:off x="7343499" y="32745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CE1CA2AB-EF23-4DDA-A0A0-ED140A1D8156}"/>
              </a:ext>
            </a:extLst>
          </p:cNvPr>
          <p:cNvSpPr/>
          <p:nvPr/>
        </p:nvSpPr>
        <p:spPr>
          <a:xfrm flipV="1">
            <a:off x="7389218" y="284017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FA25BED-3D7D-4D46-B8AF-AA13EC570501}"/>
              </a:ext>
            </a:extLst>
          </p:cNvPr>
          <p:cNvSpPr/>
          <p:nvPr/>
        </p:nvSpPr>
        <p:spPr>
          <a:xfrm flipV="1">
            <a:off x="7541618" y="299257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1D2A4E41-BDA7-4A8F-98A4-7B1B0FD955BE}"/>
              </a:ext>
            </a:extLst>
          </p:cNvPr>
          <p:cNvSpPr/>
          <p:nvPr/>
        </p:nvSpPr>
        <p:spPr>
          <a:xfrm flipV="1">
            <a:off x="7694018" y="314497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29795931-DF10-4CE5-932F-12BBCB971FCD}"/>
              </a:ext>
            </a:extLst>
          </p:cNvPr>
          <p:cNvSpPr/>
          <p:nvPr/>
        </p:nvSpPr>
        <p:spPr>
          <a:xfrm flipV="1">
            <a:off x="7246173" y="328984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94A0FAB0-9246-42E3-AB95-5EF4D8F545D3}"/>
              </a:ext>
            </a:extLst>
          </p:cNvPr>
          <p:cNvSpPr/>
          <p:nvPr/>
        </p:nvSpPr>
        <p:spPr>
          <a:xfrm flipV="1">
            <a:off x="7398573" y="344224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6DA91A47-B21F-455D-A75C-47EF96BA2F04}"/>
              </a:ext>
            </a:extLst>
          </p:cNvPr>
          <p:cNvSpPr/>
          <p:nvPr/>
        </p:nvSpPr>
        <p:spPr>
          <a:xfrm flipV="1">
            <a:off x="7241887" y="34651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71D727E4-F956-4E3F-941F-22BF9C7579F5}"/>
              </a:ext>
            </a:extLst>
          </p:cNvPr>
          <p:cNvSpPr/>
          <p:nvPr/>
        </p:nvSpPr>
        <p:spPr>
          <a:xfrm flipV="1">
            <a:off x="7394287" y="36175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58D23C18-6E8E-491A-8E68-158F06E1739F}"/>
              </a:ext>
            </a:extLst>
          </p:cNvPr>
          <p:cNvSpPr/>
          <p:nvPr/>
        </p:nvSpPr>
        <p:spPr>
          <a:xfrm flipV="1">
            <a:off x="7440006" y="31831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4DF5BFD-CB6D-496E-B918-7AA4071F86F8}"/>
              </a:ext>
            </a:extLst>
          </p:cNvPr>
          <p:cNvSpPr/>
          <p:nvPr/>
        </p:nvSpPr>
        <p:spPr>
          <a:xfrm flipV="1">
            <a:off x="7592406" y="33355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47324960-412A-4DC2-A8A9-B72331047110}"/>
              </a:ext>
            </a:extLst>
          </p:cNvPr>
          <p:cNvSpPr/>
          <p:nvPr/>
        </p:nvSpPr>
        <p:spPr>
          <a:xfrm flipV="1">
            <a:off x="7744806" y="34879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2" name="Isosceles Triangle 461">
            <a:extLst>
              <a:ext uri="{FF2B5EF4-FFF2-40B4-BE49-F238E27FC236}">
                <a16:creationId xmlns:a16="http://schemas.microsoft.com/office/drawing/2014/main" id="{F710CB66-1932-42D3-A01C-D38AEA08ACA9}"/>
              </a:ext>
            </a:extLst>
          </p:cNvPr>
          <p:cNvSpPr/>
          <p:nvPr/>
        </p:nvSpPr>
        <p:spPr>
          <a:xfrm>
            <a:off x="7719688" y="2006471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3" name="Isosceles Triangle 462">
            <a:extLst>
              <a:ext uri="{FF2B5EF4-FFF2-40B4-BE49-F238E27FC236}">
                <a16:creationId xmlns:a16="http://schemas.microsoft.com/office/drawing/2014/main" id="{7AB376CA-BA25-40C7-9045-A1C1F549A91F}"/>
              </a:ext>
            </a:extLst>
          </p:cNvPr>
          <p:cNvSpPr/>
          <p:nvPr/>
        </p:nvSpPr>
        <p:spPr>
          <a:xfrm>
            <a:off x="7872088" y="2158871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4" name="Isosceles Triangle 463">
            <a:extLst>
              <a:ext uri="{FF2B5EF4-FFF2-40B4-BE49-F238E27FC236}">
                <a16:creationId xmlns:a16="http://schemas.microsoft.com/office/drawing/2014/main" id="{2403A70C-66E9-4E64-B881-4DCC15B94E55}"/>
              </a:ext>
            </a:extLst>
          </p:cNvPr>
          <p:cNvSpPr/>
          <p:nvPr/>
        </p:nvSpPr>
        <p:spPr>
          <a:xfrm>
            <a:off x="7723202" y="243174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5" name="Isosceles Triangle 464">
            <a:extLst>
              <a:ext uri="{FF2B5EF4-FFF2-40B4-BE49-F238E27FC236}">
                <a16:creationId xmlns:a16="http://schemas.microsoft.com/office/drawing/2014/main" id="{C24FFBF8-3440-47D1-8C87-9D7A014C3837}"/>
              </a:ext>
            </a:extLst>
          </p:cNvPr>
          <p:cNvSpPr/>
          <p:nvPr/>
        </p:nvSpPr>
        <p:spPr>
          <a:xfrm>
            <a:off x="7770476" y="2349460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6" name="Isosceles Triangle 465">
            <a:extLst>
              <a:ext uri="{FF2B5EF4-FFF2-40B4-BE49-F238E27FC236}">
                <a16:creationId xmlns:a16="http://schemas.microsoft.com/office/drawing/2014/main" id="{5D73F310-7C70-4E9B-BFAC-FFD363BF1DC7}"/>
              </a:ext>
            </a:extLst>
          </p:cNvPr>
          <p:cNvSpPr/>
          <p:nvPr/>
        </p:nvSpPr>
        <p:spPr>
          <a:xfrm>
            <a:off x="7922876" y="2501860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7" name="Isosceles Triangle 466">
            <a:extLst>
              <a:ext uri="{FF2B5EF4-FFF2-40B4-BE49-F238E27FC236}">
                <a16:creationId xmlns:a16="http://schemas.microsoft.com/office/drawing/2014/main" id="{643AA55E-66C9-4BC5-96F7-E215CDD0EC1A}"/>
              </a:ext>
            </a:extLst>
          </p:cNvPr>
          <p:cNvSpPr/>
          <p:nvPr/>
        </p:nvSpPr>
        <p:spPr>
          <a:xfrm flipH="1">
            <a:off x="7801212" y="1943889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8" name="Isosceles Triangle 467">
            <a:extLst>
              <a:ext uri="{FF2B5EF4-FFF2-40B4-BE49-F238E27FC236}">
                <a16:creationId xmlns:a16="http://schemas.microsoft.com/office/drawing/2014/main" id="{2C566CC8-4471-4ED4-A870-9064A17084A1}"/>
              </a:ext>
            </a:extLst>
          </p:cNvPr>
          <p:cNvSpPr/>
          <p:nvPr/>
        </p:nvSpPr>
        <p:spPr>
          <a:xfrm flipH="1">
            <a:off x="7796926" y="211914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9" name="Isosceles Triangle 468">
            <a:extLst>
              <a:ext uri="{FF2B5EF4-FFF2-40B4-BE49-F238E27FC236}">
                <a16:creationId xmlns:a16="http://schemas.microsoft.com/office/drawing/2014/main" id="{68A7E2CB-75EE-4BCA-AB89-CF6FFB763F6D}"/>
              </a:ext>
            </a:extLst>
          </p:cNvPr>
          <p:cNvSpPr/>
          <p:nvPr/>
        </p:nvSpPr>
        <p:spPr>
          <a:xfrm flipH="1">
            <a:off x="7766512" y="223219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0" name="Isosceles Triangle 469">
            <a:extLst>
              <a:ext uri="{FF2B5EF4-FFF2-40B4-BE49-F238E27FC236}">
                <a16:creationId xmlns:a16="http://schemas.microsoft.com/office/drawing/2014/main" id="{21FF192B-B8A5-46FC-9927-8DE4AA42B89C}"/>
              </a:ext>
            </a:extLst>
          </p:cNvPr>
          <p:cNvSpPr/>
          <p:nvPr/>
        </p:nvSpPr>
        <p:spPr>
          <a:xfrm flipH="1">
            <a:off x="7852000" y="228687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1" name="Isosceles Triangle 470">
            <a:extLst>
              <a:ext uri="{FF2B5EF4-FFF2-40B4-BE49-F238E27FC236}">
                <a16:creationId xmlns:a16="http://schemas.microsoft.com/office/drawing/2014/main" id="{A290678E-04AA-4E8B-B607-222A8B93049C}"/>
              </a:ext>
            </a:extLst>
          </p:cNvPr>
          <p:cNvSpPr/>
          <p:nvPr/>
        </p:nvSpPr>
        <p:spPr>
          <a:xfrm flipH="1">
            <a:off x="7847714" y="246213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2" name="Isosceles Triangle 471">
            <a:extLst>
              <a:ext uri="{FF2B5EF4-FFF2-40B4-BE49-F238E27FC236}">
                <a16:creationId xmlns:a16="http://schemas.microsoft.com/office/drawing/2014/main" id="{4014CE42-3266-4C1B-9086-F717F804BEA4}"/>
              </a:ext>
            </a:extLst>
          </p:cNvPr>
          <p:cNvSpPr/>
          <p:nvPr/>
        </p:nvSpPr>
        <p:spPr>
          <a:xfrm flipH="1">
            <a:off x="7893433" y="202779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0820D7A-2D3D-4917-BBD4-5B68C7EA255B}"/>
              </a:ext>
            </a:extLst>
          </p:cNvPr>
          <p:cNvSpPr/>
          <p:nvPr/>
        </p:nvSpPr>
        <p:spPr>
          <a:xfrm>
            <a:off x="7610062" y="2881271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59D2DF0-3822-4767-AF83-CC352209D355}"/>
              </a:ext>
            </a:extLst>
          </p:cNvPr>
          <p:cNvSpPr/>
          <p:nvPr/>
        </p:nvSpPr>
        <p:spPr>
          <a:xfrm>
            <a:off x="7453376" y="290413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DEBD1A41-D869-4401-8233-CC1214728039}"/>
              </a:ext>
            </a:extLst>
          </p:cNvPr>
          <p:cNvSpPr/>
          <p:nvPr/>
        </p:nvSpPr>
        <p:spPr>
          <a:xfrm>
            <a:off x="7605776" y="305653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38E7DE2D-D97F-42A3-AFCB-6E7F536E48E5}"/>
              </a:ext>
            </a:extLst>
          </p:cNvPr>
          <p:cNvSpPr/>
          <p:nvPr/>
        </p:nvSpPr>
        <p:spPr>
          <a:xfrm>
            <a:off x="7709346" y="3002446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73078E2-C2BC-422E-99CF-F4F347780DAE}"/>
              </a:ext>
            </a:extLst>
          </p:cNvPr>
          <p:cNvSpPr/>
          <p:nvPr/>
        </p:nvSpPr>
        <p:spPr>
          <a:xfrm>
            <a:off x="7141311" y="354046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8E060E1-BBA5-4F5B-AADE-8DD8036C3DCC}"/>
              </a:ext>
            </a:extLst>
          </p:cNvPr>
          <p:cNvSpPr/>
          <p:nvPr/>
        </p:nvSpPr>
        <p:spPr>
          <a:xfrm flipV="1">
            <a:off x="7451846" y="3046205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3CEFF011-EA00-42AB-8CDB-0F255AA1CBBF}"/>
              </a:ext>
            </a:extLst>
          </p:cNvPr>
          <p:cNvSpPr/>
          <p:nvPr/>
        </p:nvSpPr>
        <p:spPr>
          <a:xfrm flipV="1">
            <a:off x="7641058" y="290667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069720F8-FCB8-46E3-9645-C432F80B4F50}"/>
              </a:ext>
            </a:extLst>
          </p:cNvPr>
          <p:cNvSpPr/>
          <p:nvPr/>
        </p:nvSpPr>
        <p:spPr>
          <a:xfrm flipV="1">
            <a:off x="7793458" y="305907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C8BB9879-B9AB-458D-AF99-44FE3D70FD0F}"/>
              </a:ext>
            </a:extLst>
          </p:cNvPr>
          <p:cNvSpPr/>
          <p:nvPr/>
        </p:nvSpPr>
        <p:spPr>
          <a:xfrm flipV="1">
            <a:off x="7317400" y="29074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42FD7E1E-DAAC-47CD-904F-CBA910095F92}"/>
              </a:ext>
            </a:extLst>
          </p:cNvPr>
          <p:cNvSpPr/>
          <p:nvPr/>
        </p:nvSpPr>
        <p:spPr>
          <a:xfrm flipV="1">
            <a:off x="7328993" y="354301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8F163A1-918D-4F2D-A7B7-36B17670E193}"/>
              </a:ext>
            </a:extLst>
          </p:cNvPr>
          <p:cNvSpPr/>
          <p:nvPr/>
        </p:nvSpPr>
        <p:spPr>
          <a:xfrm>
            <a:off x="7511405" y="324641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CC3F2BD4-1D9B-4797-9F93-ECFE2B31E6CE}"/>
              </a:ext>
            </a:extLst>
          </p:cNvPr>
          <p:cNvSpPr/>
          <p:nvPr/>
        </p:nvSpPr>
        <p:spPr>
          <a:xfrm>
            <a:off x="7663805" y="339881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9FAA0BC4-7F13-463B-A622-79DEA9FC38E1}"/>
              </a:ext>
            </a:extLst>
          </p:cNvPr>
          <p:cNvSpPr/>
          <p:nvPr/>
        </p:nvSpPr>
        <p:spPr>
          <a:xfrm flipV="1">
            <a:off x="7505254" y="335564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0A2D9E07-4811-41FC-AD94-FD5359837B23}"/>
              </a:ext>
            </a:extLst>
          </p:cNvPr>
          <p:cNvSpPr/>
          <p:nvPr/>
        </p:nvSpPr>
        <p:spPr>
          <a:xfrm flipV="1">
            <a:off x="7500968" y="353089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0F320ADF-CEFC-4A71-8832-5D6F4BC0FCD6}"/>
              </a:ext>
            </a:extLst>
          </p:cNvPr>
          <p:cNvSpPr/>
          <p:nvPr/>
        </p:nvSpPr>
        <p:spPr>
          <a:xfrm flipV="1">
            <a:off x="7699087" y="324895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223AB87B-8D88-4A70-BDBD-B845CF892ECB}"/>
              </a:ext>
            </a:extLst>
          </p:cNvPr>
          <p:cNvSpPr/>
          <p:nvPr/>
        </p:nvSpPr>
        <p:spPr>
          <a:xfrm flipV="1">
            <a:off x="7851487" y="340135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D2813C3B-5F46-4750-8792-241DC40701DC}"/>
              </a:ext>
            </a:extLst>
          </p:cNvPr>
          <p:cNvSpPr/>
          <p:nvPr/>
        </p:nvSpPr>
        <p:spPr>
          <a:xfrm>
            <a:off x="6436282" y="19725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BB304C57-7E12-40D9-9BB4-91D74A7C2062}"/>
              </a:ext>
            </a:extLst>
          </p:cNvPr>
          <p:cNvSpPr/>
          <p:nvPr/>
        </p:nvSpPr>
        <p:spPr>
          <a:xfrm>
            <a:off x="6588682" y="21249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6D2ACF37-C3D3-4FC6-9D5A-13D4074629B9}"/>
              </a:ext>
            </a:extLst>
          </p:cNvPr>
          <p:cNvSpPr/>
          <p:nvPr/>
        </p:nvSpPr>
        <p:spPr>
          <a:xfrm>
            <a:off x="6741082" y="22773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0C482BC5-8628-4722-B00C-5CDB58967BEA}"/>
              </a:ext>
            </a:extLst>
          </p:cNvPr>
          <p:cNvSpPr/>
          <p:nvPr/>
        </p:nvSpPr>
        <p:spPr>
          <a:xfrm>
            <a:off x="6678330" y="196504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EA34EC99-6978-4CF1-9ADB-68AE4DD9A1A8}"/>
              </a:ext>
            </a:extLst>
          </p:cNvPr>
          <p:cNvSpPr/>
          <p:nvPr/>
        </p:nvSpPr>
        <p:spPr>
          <a:xfrm>
            <a:off x="6830730" y="211744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7167962C-371D-4E1D-B968-BD0BCBE1D82F}"/>
              </a:ext>
            </a:extLst>
          </p:cNvPr>
          <p:cNvSpPr/>
          <p:nvPr/>
        </p:nvSpPr>
        <p:spPr>
          <a:xfrm>
            <a:off x="6417953" y="211689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6C328E7C-34E0-47DB-A73C-509BF79BF908}"/>
              </a:ext>
            </a:extLst>
          </p:cNvPr>
          <p:cNvSpPr/>
          <p:nvPr/>
        </p:nvSpPr>
        <p:spPr>
          <a:xfrm>
            <a:off x="6570353" y="226929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C1167126-D800-4D96-8E3F-A398B183394B}"/>
              </a:ext>
            </a:extLst>
          </p:cNvPr>
          <p:cNvSpPr/>
          <p:nvPr/>
        </p:nvSpPr>
        <p:spPr>
          <a:xfrm>
            <a:off x="6344136" y="231113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757CEEAD-7619-4169-B0A6-E80CF0C270B4}"/>
              </a:ext>
            </a:extLst>
          </p:cNvPr>
          <p:cNvSpPr/>
          <p:nvPr/>
        </p:nvSpPr>
        <p:spPr>
          <a:xfrm>
            <a:off x="6299404" y="192732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8CE94263-30BD-4245-A143-9DEB8E629214}"/>
              </a:ext>
            </a:extLst>
          </p:cNvPr>
          <p:cNvSpPr/>
          <p:nvPr/>
        </p:nvSpPr>
        <p:spPr>
          <a:xfrm>
            <a:off x="6418343" y="174519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E52404F-2671-4A2C-9F4F-8022829BA422}"/>
              </a:ext>
            </a:extLst>
          </p:cNvPr>
          <p:cNvSpPr/>
          <p:nvPr/>
        </p:nvSpPr>
        <p:spPr>
          <a:xfrm>
            <a:off x="6684345" y="2714534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C65D7B2E-783D-4C33-AB7A-9706291621D6}"/>
              </a:ext>
            </a:extLst>
          </p:cNvPr>
          <p:cNvSpPr/>
          <p:nvPr/>
        </p:nvSpPr>
        <p:spPr>
          <a:xfrm>
            <a:off x="6198456" y="292668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2E6A3074-FE64-418B-8A14-853161F706A3}"/>
              </a:ext>
            </a:extLst>
          </p:cNvPr>
          <p:cNvSpPr/>
          <p:nvPr/>
        </p:nvSpPr>
        <p:spPr>
          <a:xfrm>
            <a:off x="6840681" y="241900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9E79B141-5BC1-4F3A-BD04-B8A2BF3D3156}"/>
              </a:ext>
            </a:extLst>
          </p:cNvPr>
          <p:cNvSpPr/>
          <p:nvPr/>
        </p:nvSpPr>
        <p:spPr>
          <a:xfrm>
            <a:off x="6513616" y="270648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B55FEB95-8FC0-4A9C-BD30-A2C33DD17D2B}"/>
              </a:ext>
            </a:extLst>
          </p:cNvPr>
          <p:cNvSpPr/>
          <p:nvPr/>
        </p:nvSpPr>
        <p:spPr>
          <a:xfrm>
            <a:off x="6666016" y="285888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868C969A-3C5C-44D4-8707-51FC977F0436}"/>
              </a:ext>
            </a:extLst>
          </p:cNvPr>
          <p:cNvSpPr/>
          <p:nvPr/>
        </p:nvSpPr>
        <p:spPr>
          <a:xfrm>
            <a:off x="6621783" y="3179069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4C8FCB78-52E6-41CE-BA97-640A5233E356}"/>
              </a:ext>
            </a:extLst>
          </p:cNvPr>
          <p:cNvSpPr/>
          <p:nvPr/>
        </p:nvSpPr>
        <p:spPr>
          <a:xfrm>
            <a:off x="6473260" y="323525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2B3158CC-7457-4AFE-A84F-AF0642367CC3}"/>
              </a:ext>
            </a:extLst>
          </p:cNvPr>
          <p:cNvSpPr/>
          <p:nvPr/>
        </p:nvSpPr>
        <p:spPr>
          <a:xfrm>
            <a:off x="6439799" y="29007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8566638C-1D41-49F8-92C3-585D4E98A1A2}"/>
              </a:ext>
            </a:extLst>
          </p:cNvPr>
          <p:cNvSpPr/>
          <p:nvPr/>
        </p:nvSpPr>
        <p:spPr>
          <a:xfrm>
            <a:off x="6592199" y="30531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22065237-378B-45A9-AFD0-B980933123DC}"/>
              </a:ext>
            </a:extLst>
          </p:cNvPr>
          <p:cNvSpPr/>
          <p:nvPr/>
        </p:nvSpPr>
        <p:spPr>
          <a:xfrm>
            <a:off x="6744599" y="32055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B48B455-B73E-4986-8EE3-6EFDA865C792}"/>
              </a:ext>
            </a:extLst>
          </p:cNvPr>
          <p:cNvSpPr/>
          <p:nvPr/>
        </p:nvSpPr>
        <p:spPr>
          <a:xfrm>
            <a:off x="6645082" y="333813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D36BCE61-9864-4232-AD47-D27DC67EFADE}"/>
              </a:ext>
            </a:extLst>
          </p:cNvPr>
          <p:cNvSpPr/>
          <p:nvPr/>
        </p:nvSpPr>
        <p:spPr>
          <a:xfrm>
            <a:off x="6230347" y="338318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D22745C3-D9AD-42F5-A8DE-550D783490E6}"/>
              </a:ext>
            </a:extLst>
          </p:cNvPr>
          <p:cNvSpPr/>
          <p:nvPr/>
        </p:nvSpPr>
        <p:spPr>
          <a:xfrm>
            <a:off x="5760122" y="3393623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37636471-DE7D-4714-B44A-850E48419657}"/>
              </a:ext>
            </a:extLst>
          </p:cNvPr>
          <p:cNvSpPr/>
          <p:nvPr/>
        </p:nvSpPr>
        <p:spPr>
          <a:xfrm>
            <a:off x="6446963" y="33478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12EE8291-CB13-49D2-9304-1CC57E13C576}"/>
              </a:ext>
            </a:extLst>
          </p:cNvPr>
          <p:cNvSpPr/>
          <p:nvPr/>
        </p:nvSpPr>
        <p:spPr>
          <a:xfrm>
            <a:off x="6599363" y="35002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0EB76179-9087-440C-91EF-E0BF4924A655}"/>
              </a:ext>
            </a:extLst>
          </p:cNvPr>
          <p:cNvSpPr/>
          <p:nvPr/>
        </p:nvSpPr>
        <p:spPr>
          <a:xfrm>
            <a:off x="6031147" y="329057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6B53585-D0B9-47A2-AB82-A2D601DB54FB}"/>
              </a:ext>
            </a:extLst>
          </p:cNvPr>
          <p:cNvSpPr/>
          <p:nvPr/>
        </p:nvSpPr>
        <p:spPr>
          <a:xfrm>
            <a:off x="6816186" y="273437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C596AA58-DB49-4760-8B9A-42A4F9D09B26}"/>
              </a:ext>
            </a:extLst>
          </p:cNvPr>
          <p:cNvSpPr/>
          <p:nvPr/>
        </p:nvSpPr>
        <p:spPr>
          <a:xfrm>
            <a:off x="6748468" y="297470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7D192D6C-1826-4672-9B62-B5CA264F52AA}"/>
              </a:ext>
            </a:extLst>
          </p:cNvPr>
          <p:cNvSpPr/>
          <p:nvPr/>
        </p:nvSpPr>
        <p:spPr>
          <a:xfrm>
            <a:off x="6870466" y="3259219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E9C70932-FBC0-4CED-AB13-E53F2B9E18BE}"/>
              </a:ext>
            </a:extLst>
          </p:cNvPr>
          <p:cNvSpPr/>
          <p:nvPr/>
        </p:nvSpPr>
        <p:spPr>
          <a:xfrm>
            <a:off x="6877743" y="192984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2CAD6DB8-E17B-4960-AFCD-E9E8D32643D9}"/>
              </a:ext>
            </a:extLst>
          </p:cNvPr>
          <p:cNvSpPr/>
          <p:nvPr/>
        </p:nvSpPr>
        <p:spPr>
          <a:xfrm>
            <a:off x="6699198" y="1835453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3234645D-4584-4D69-A301-5337F8D3E618}"/>
              </a:ext>
            </a:extLst>
          </p:cNvPr>
          <p:cNvSpPr/>
          <p:nvPr/>
        </p:nvSpPr>
        <p:spPr>
          <a:xfrm>
            <a:off x="6590805" y="199430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2ADA320E-FEA5-46F8-A0B6-00B897E813B0}"/>
              </a:ext>
            </a:extLst>
          </p:cNvPr>
          <p:cNvSpPr/>
          <p:nvPr/>
        </p:nvSpPr>
        <p:spPr>
          <a:xfrm>
            <a:off x="6729269" y="215134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31BC6470-1CD7-41FE-9E13-660E36BECD22}"/>
              </a:ext>
            </a:extLst>
          </p:cNvPr>
          <p:cNvSpPr/>
          <p:nvPr/>
        </p:nvSpPr>
        <p:spPr>
          <a:xfrm>
            <a:off x="6917771" y="227792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FE67F434-EBEE-4E41-9403-8C81EBC6814D}"/>
              </a:ext>
            </a:extLst>
          </p:cNvPr>
          <p:cNvSpPr/>
          <p:nvPr/>
        </p:nvSpPr>
        <p:spPr>
          <a:xfrm>
            <a:off x="6792273" y="254087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839EFA16-7B00-4806-AD83-3C41B9C13DC0}"/>
              </a:ext>
            </a:extLst>
          </p:cNvPr>
          <p:cNvSpPr/>
          <p:nvPr/>
        </p:nvSpPr>
        <p:spPr>
          <a:xfrm>
            <a:off x="6944673" y="269327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9273163C-6565-4E19-9EB2-50A967AF492A}"/>
              </a:ext>
            </a:extLst>
          </p:cNvPr>
          <p:cNvSpPr/>
          <p:nvPr/>
        </p:nvSpPr>
        <p:spPr>
          <a:xfrm>
            <a:off x="6644506" y="1739897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7" name="Plus Sign 526">
            <a:extLst>
              <a:ext uri="{FF2B5EF4-FFF2-40B4-BE49-F238E27FC236}">
                <a16:creationId xmlns:a16="http://schemas.microsoft.com/office/drawing/2014/main" id="{6E4E41B9-4997-43DA-8D4A-717639FEEB4B}"/>
              </a:ext>
            </a:extLst>
          </p:cNvPr>
          <p:cNvSpPr/>
          <p:nvPr/>
        </p:nvSpPr>
        <p:spPr>
          <a:xfrm rot="2846550">
            <a:off x="5777619" y="1903431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8" name="Plus Sign 527">
            <a:extLst>
              <a:ext uri="{FF2B5EF4-FFF2-40B4-BE49-F238E27FC236}">
                <a16:creationId xmlns:a16="http://schemas.microsoft.com/office/drawing/2014/main" id="{84D4EE8C-D18A-4AAB-8845-31CC291F2188}"/>
              </a:ext>
            </a:extLst>
          </p:cNvPr>
          <p:cNvSpPr/>
          <p:nvPr/>
        </p:nvSpPr>
        <p:spPr>
          <a:xfrm rot="2846550">
            <a:off x="6487571" y="20428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9" name="Plus Sign 528">
            <a:extLst>
              <a:ext uri="{FF2B5EF4-FFF2-40B4-BE49-F238E27FC236}">
                <a16:creationId xmlns:a16="http://schemas.microsoft.com/office/drawing/2014/main" id="{8C1B114B-DF6F-4D06-B735-73B4AEBC8F7B}"/>
              </a:ext>
            </a:extLst>
          </p:cNvPr>
          <p:cNvSpPr/>
          <p:nvPr/>
        </p:nvSpPr>
        <p:spPr>
          <a:xfrm rot="2846550">
            <a:off x="5634968" y="2751752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0" name="Plus Sign 529">
            <a:extLst>
              <a:ext uri="{FF2B5EF4-FFF2-40B4-BE49-F238E27FC236}">
                <a16:creationId xmlns:a16="http://schemas.microsoft.com/office/drawing/2014/main" id="{1A97761F-73D2-4AE0-B329-4D4A2555CB12}"/>
              </a:ext>
            </a:extLst>
          </p:cNvPr>
          <p:cNvSpPr/>
          <p:nvPr/>
        </p:nvSpPr>
        <p:spPr>
          <a:xfrm rot="2846550">
            <a:off x="6383229" y="3078459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1" name="Plus Sign 530">
            <a:extLst>
              <a:ext uri="{FF2B5EF4-FFF2-40B4-BE49-F238E27FC236}">
                <a16:creationId xmlns:a16="http://schemas.microsoft.com/office/drawing/2014/main" id="{C130B0A3-240E-48DE-AA24-26CB1875B80C}"/>
              </a:ext>
            </a:extLst>
          </p:cNvPr>
          <p:cNvSpPr/>
          <p:nvPr/>
        </p:nvSpPr>
        <p:spPr>
          <a:xfrm rot="2846550">
            <a:off x="7030842" y="3145900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2" name="Plus Sign 531">
            <a:extLst>
              <a:ext uri="{FF2B5EF4-FFF2-40B4-BE49-F238E27FC236}">
                <a16:creationId xmlns:a16="http://schemas.microsoft.com/office/drawing/2014/main" id="{6077FE8D-3618-4DF3-A094-17251B20ED72}"/>
              </a:ext>
            </a:extLst>
          </p:cNvPr>
          <p:cNvSpPr/>
          <p:nvPr/>
        </p:nvSpPr>
        <p:spPr>
          <a:xfrm rot="2846550">
            <a:off x="7534360" y="3076498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3" name="Plus Sign 532">
            <a:extLst>
              <a:ext uri="{FF2B5EF4-FFF2-40B4-BE49-F238E27FC236}">
                <a16:creationId xmlns:a16="http://schemas.microsoft.com/office/drawing/2014/main" id="{6BF38F13-40CE-4357-A3BF-07FE536593BF}"/>
              </a:ext>
            </a:extLst>
          </p:cNvPr>
          <p:cNvSpPr/>
          <p:nvPr/>
        </p:nvSpPr>
        <p:spPr>
          <a:xfrm rot="2846550">
            <a:off x="7618906" y="2146271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4" name="Plus Sign 533">
            <a:extLst>
              <a:ext uri="{FF2B5EF4-FFF2-40B4-BE49-F238E27FC236}">
                <a16:creationId xmlns:a16="http://schemas.microsoft.com/office/drawing/2014/main" id="{56D4FB79-A606-4798-AE84-E7CAAE963DC9}"/>
              </a:ext>
            </a:extLst>
          </p:cNvPr>
          <p:cNvSpPr/>
          <p:nvPr/>
        </p:nvSpPr>
        <p:spPr>
          <a:xfrm rot="2846550">
            <a:off x="7168787" y="21254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149E5C39-911A-4FDE-81AE-6123D71D83A2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04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37B9D4-BFAF-4C62-B670-DBB639FE2BE8}"/>
              </a:ext>
            </a:extLst>
          </p:cNvPr>
          <p:cNvGrpSpPr/>
          <p:nvPr/>
        </p:nvGrpSpPr>
        <p:grpSpPr>
          <a:xfrm>
            <a:off x="1326695" y="1664284"/>
            <a:ext cx="1801905" cy="2004052"/>
            <a:chOff x="1326695" y="1664284"/>
            <a:chExt cx="1801905" cy="2004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B84181-0F20-4F9F-B8AA-0525D1ADC470}"/>
                </a:ext>
              </a:extLst>
            </p:cNvPr>
            <p:cNvSpPr/>
            <p:nvPr/>
          </p:nvSpPr>
          <p:spPr>
            <a:xfrm>
              <a:off x="1408024" y="24496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6F4E66-56A1-40C4-A4FA-2BB78CCDCED5}"/>
                </a:ext>
              </a:extLst>
            </p:cNvPr>
            <p:cNvSpPr/>
            <p:nvPr/>
          </p:nvSpPr>
          <p:spPr>
            <a:xfrm>
              <a:off x="1412737" y="27997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63C07C-8708-499B-AD14-80BF05D8523C}"/>
                </a:ext>
              </a:extLst>
            </p:cNvPr>
            <p:cNvSpPr/>
            <p:nvPr/>
          </p:nvSpPr>
          <p:spPr>
            <a:xfrm>
              <a:off x="1751568" y="275360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D0E918-F02D-4709-AD7D-F4DDDBC94894}"/>
                </a:ext>
              </a:extLst>
            </p:cNvPr>
            <p:cNvSpPr/>
            <p:nvPr/>
          </p:nvSpPr>
          <p:spPr>
            <a:xfrm>
              <a:off x="1458902" y="260108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AFF825-62E8-4038-92A3-B20D4EC6C2A5}"/>
                </a:ext>
              </a:extLst>
            </p:cNvPr>
            <p:cNvSpPr/>
            <p:nvPr/>
          </p:nvSpPr>
          <p:spPr>
            <a:xfrm>
              <a:off x="1831021" y="292117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EF821A-1AD3-494C-8194-E0DC6BD82A52}"/>
                </a:ext>
              </a:extLst>
            </p:cNvPr>
            <p:cNvSpPr/>
            <p:nvPr/>
          </p:nvSpPr>
          <p:spPr>
            <a:xfrm>
              <a:off x="1359897" y="262216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BFCF3D-CFCF-4A78-8AF7-CA707D0D9893}"/>
                </a:ext>
              </a:extLst>
            </p:cNvPr>
            <p:cNvSpPr/>
            <p:nvPr/>
          </p:nvSpPr>
          <p:spPr>
            <a:xfrm>
              <a:off x="1603175" y="23693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CC91046-02CC-49BE-A3DC-EEC2B018FD52}"/>
                </a:ext>
              </a:extLst>
            </p:cNvPr>
            <p:cNvSpPr/>
            <p:nvPr/>
          </p:nvSpPr>
          <p:spPr>
            <a:xfrm>
              <a:off x="2258283" y="243358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650BB28-1A81-4DBA-82A6-D13C28DE918B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3D1236F-9D0E-419E-82C9-59A6492E652E}"/>
                </a:ext>
              </a:extLst>
            </p:cNvPr>
            <p:cNvSpPr/>
            <p:nvPr/>
          </p:nvSpPr>
          <p:spPr>
            <a:xfrm>
              <a:off x="2999243" y="303454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95F63-3D48-408B-AA67-76829A3356C8}"/>
                </a:ext>
              </a:extLst>
            </p:cNvPr>
            <p:cNvSpPr/>
            <p:nvPr/>
          </p:nvSpPr>
          <p:spPr>
            <a:xfrm>
              <a:off x="2203356" y="275979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B7C5AC-7C5D-4AE7-A794-C5B04C45E7AC}"/>
                </a:ext>
              </a:extLst>
            </p:cNvPr>
            <p:cNvSpPr/>
            <p:nvPr/>
          </p:nvSpPr>
          <p:spPr>
            <a:xfrm>
              <a:off x="1584846" y="251371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207FE80-DE66-4718-9641-4EF2744A40EB}"/>
                </a:ext>
              </a:extLst>
            </p:cNvPr>
            <p:cNvSpPr/>
            <p:nvPr/>
          </p:nvSpPr>
          <p:spPr>
            <a:xfrm>
              <a:off x="2176954" y="24787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E71EF2-A88B-4F9D-BF28-7CF9D8523848}"/>
                </a:ext>
              </a:extLst>
            </p:cNvPr>
            <p:cNvSpPr/>
            <p:nvPr/>
          </p:nvSpPr>
          <p:spPr>
            <a:xfrm>
              <a:off x="1607705" y="18930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ED12E6-BF26-4C21-A04E-18D737574355}"/>
                </a:ext>
              </a:extLst>
            </p:cNvPr>
            <p:cNvSpPr/>
            <p:nvPr/>
          </p:nvSpPr>
          <p:spPr>
            <a:xfrm>
              <a:off x="1915368" y="1664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35CE09B-0C95-43FE-BA1B-DB4B33BB35FA}"/>
                </a:ext>
              </a:extLst>
            </p:cNvPr>
            <p:cNvSpPr/>
            <p:nvPr/>
          </p:nvSpPr>
          <p:spPr>
            <a:xfrm>
              <a:off x="2717564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C8B096-213F-4C78-8263-F67E05BCFEA6}"/>
                </a:ext>
              </a:extLst>
            </p:cNvPr>
            <p:cNvSpPr/>
            <p:nvPr/>
          </p:nvSpPr>
          <p:spPr>
            <a:xfrm>
              <a:off x="1906338" y="18305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2A1C59-88F8-4313-87B3-272AB31DC366}"/>
                </a:ext>
              </a:extLst>
            </p:cNvPr>
            <p:cNvSpPr/>
            <p:nvPr/>
          </p:nvSpPr>
          <p:spPr>
            <a:xfrm>
              <a:off x="1974916" y="176468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3F0374-5424-40A1-916E-99438EA9BE87}"/>
                </a:ext>
              </a:extLst>
            </p:cNvPr>
            <p:cNvSpPr/>
            <p:nvPr/>
          </p:nvSpPr>
          <p:spPr>
            <a:xfrm>
              <a:off x="1511029" y="270795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9639A9-230B-4C03-83B3-679FD5C3B245}"/>
                </a:ext>
              </a:extLst>
            </p:cNvPr>
            <p:cNvSpPr/>
            <p:nvPr/>
          </p:nvSpPr>
          <p:spPr>
            <a:xfrm>
              <a:off x="1752423" y="258813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F1E3A33-4BD3-4BB7-92C2-26C9222242B6}"/>
                </a:ext>
              </a:extLst>
            </p:cNvPr>
            <p:cNvSpPr/>
            <p:nvPr/>
          </p:nvSpPr>
          <p:spPr>
            <a:xfrm>
              <a:off x="1758816" y="177062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1FE965B-C8D6-46C6-B5D9-3C19E0D762CF}"/>
                </a:ext>
              </a:extLst>
            </p:cNvPr>
            <p:cNvSpPr/>
            <p:nvPr/>
          </p:nvSpPr>
          <p:spPr>
            <a:xfrm>
              <a:off x="1390949" y="215913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74A73B0-0FB9-473F-BCC5-DDF566C7B3A6}"/>
                </a:ext>
              </a:extLst>
            </p:cNvPr>
            <p:cNvSpPr/>
            <p:nvPr/>
          </p:nvSpPr>
          <p:spPr>
            <a:xfrm>
              <a:off x="1892509" y="27355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2FCAD4-3797-431E-B43B-02078F521BA6}"/>
                </a:ext>
              </a:extLst>
            </p:cNvPr>
            <p:cNvSpPr/>
            <p:nvPr/>
          </p:nvSpPr>
          <p:spPr>
            <a:xfrm>
              <a:off x="2916817" y="2723631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D98476C-CE06-49AC-9450-403E3DC9626E}"/>
                </a:ext>
              </a:extLst>
            </p:cNvPr>
            <p:cNvSpPr/>
            <p:nvPr/>
          </p:nvSpPr>
          <p:spPr>
            <a:xfrm>
              <a:off x="2151586" y="283397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3362F12A-99A3-4715-BE4B-1C639D54CA2E}"/>
                </a:ext>
              </a:extLst>
            </p:cNvPr>
            <p:cNvSpPr/>
            <p:nvPr/>
          </p:nvSpPr>
          <p:spPr>
            <a:xfrm>
              <a:off x="2827643" y="281506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B67D24-9EB6-47EC-9057-CD9F3482A283}"/>
                </a:ext>
              </a:extLst>
            </p:cNvPr>
            <p:cNvSpPr/>
            <p:nvPr/>
          </p:nvSpPr>
          <p:spPr>
            <a:xfrm>
              <a:off x="2046217" y="297284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42A1B26-ACC8-4116-BBAB-2904C3CF28F7}"/>
                </a:ext>
              </a:extLst>
            </p:cNvPr>
            <p:cNvSpPr/>
            <p:nvPr/>
          </p:nvSpPr>
          <p:spPr>
            <a:xfrm>
              <a:off x="2136084" y="29446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256EBBB-DF80-4715-9676-38BF0AED6A0A}"/>
                </a:ext>
              </a:extLst>
            </p:cNvPr>
            <p:cNvSpPr/>
            <p:nvPr/>
          </p:nvSpPr>
          <p:spPr>
            <a:xfrm>
              <a:off x="1436512" y="204581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A25F160-BB18-4CD7-AEEB-E0206BB31170}"/>
                </a:ext>
              </a:extLst>
            </p:cNvPr>
            <p:cNvSpPr/>
            <p:nvPr/>
          </p:nvSpPr>
          <p:spPr>
            <a:xfrm>
              <a:off x="1466297" y="23241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A80C1F3-BA49-4754-BDCB-7027C9E071B8}"/>
                </a:ext>
              </a:extLst>
            </p:cNvPr>
            <p:cNvSpPr/>
            <p:nvPr/>
          </p:nvSpPr>
          <p:spPr>
            <a:xfrm>
              <a:off x="1556748" y="282256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BE329342-477E-4FA8-B106-A534AD4AC2BD}"/>
                </a:ext>
              </a:extLst>
            </p:cNvPr>
            <p:cNvSpPr/>
            <p:nvPr/>
          </p:nvSpPr>
          <p:spPr>
            <a:xfrm>
              <a:off x="2697383" y="268848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70D2A84-2483-4B77-B878-8AAE6A563939}"/>
                </a:ext>
              </a:extLst>
            </p:cNvPr>
            <p:cNvSpPr/>
            <p:nvPr/>
          </p:nvSpPr>
          <p:spPr>
            <a:xfrm>
              <a:off x="1675584" y="27922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BCFB8B0-D0A7-4724-929B-C69AE7F1F935}"/>
                </a:ext>
              </a:extLst>
            </p:cNvPr>
            <p:cNvSpPr/>
            <p:nvPr/>
          </p:nvSpPr>
          <p:spPr>
            <a:xfrm>
              <a:off x="1969244" y="284695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CFC2798-84FE-4606-82A7-04832D83BDE8}"/>
                </a:ext>
              </a:extLst>
            </p:cNvPr>
            <p:cNvSpPr/>
            <p:nvPr/>
          </p:nvSpPr>
          <p:spPr>
            <a:xfrm>
              <a:off x="1687875" y="29234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9" name="Isosceles Triangle 298">
              <a:extLst>
                <a:ext uri="{FF2B5EF4-FFF2-40B4-BE49-F238E27FC236}">
                  <a16:creationId xmlns:a16="http://schemas.microsoft.com/office/drawing/2014/main" id="{101774A6-3A58-42BB-BFD4-870FF8A251A6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3EE8DF91-FC53-4F94-9FF8-48137B61DC6B}"/>
                </a:ext>
              </a:extLst>
            </p:cNvPr>
            <p:cNvSpPr/>
            <p:nvPr/>
          </p:nvSpPr>
          <p:spPr>
            <a:xfrm>
              <a:off x="2591414" y="260936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2" name="Isosceles Triangle 301">
              <a:extLst>
                <a:ext uri="{FF2B5EF4-FFF2-40B4-BE49-F238E27FC236}">
                  <a16:creationId xmlns:a16="http://schemas.microsoft.com/office/drawing/2014/main" id="{FA73B7F6-77B8-48CC-88CC-FD5255DC4122}"/>
                </a:ext>
              </a:extLst>
            </p:cNvPr>
            <p:cNvSpPr/>
            <p:nvPr/>
          </p:nvSpPr>
          <p:spPr>
            <a:xfrm>
              <a:off x="2589731" y="247930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AD2A7310-692A-4AC1-A6FF-D677969710D9}"/>
                </a:ext>
              </a:extLst>
            </p:cNvPr>
            <p:cNvSpPr/>
            <p:nvPr/>
          </p:nvSpPr>
          <p:spPr>
            <a:xfrm>
              <a:off x="2522121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30797136-EC82-429B-8A73-026C3D2EB284}"/>
                </a:ext>
              </a:extLst>
            </p:cNvPr>
            <p:cNvSpPr/>
            <p:nvPr/>
          </p:nvSpPr>
          <p:spPr>
            <a:xfrm>
              <a:off x="2714609" y="294705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B9BF6DAA-0C1F-4C8F-BF5F-47C397033A15}"/>
                </a:ext>
              </a:extLst>
            </p:cNvPr>
            <p:cNvSpPr/>
            <p:nvPr/>
          </p:nvSpPr>
          <p:spPr>
            <a:xfrm>
              <a:off x="2804785" y="302785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FA871523-FAB0-47A1-ABC8-AC972611283F}"/>
                </a:ext>
              </a:extLst>
            </p:cNvPr>
            <p:cNvSpPr/>
            <p:nvPr/>
          </p:nvSpPr>
          <p:spPr>
            <a:xfrm>
              <a:off x="2918344" y="261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6FC01B7-33C2-4F98-9361-C27B4E0DC200}"/>
                </a:ext>
              </a:extLst>
            </p:cNvPr>
            <p:cNvSpPr/>
            <p:nvPr/>
          </p:nvSpPr>
          <p:spPr>
            <a:xfrm>
              <a:off x="2827644" y="244992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63BE0902-8192-40BF-8A69-8E2BE6686CA6}"/>
                </a:ext>
              </a:extLst>
            </p:cNvPr>
            <p:cNvSpPr/>
            <p:nvPr/>
          </p:nvSpPr>
          <p:spPr>
            <a:xfrm>
              <a:off x="2066652" y="276935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FEBA37-B0AB-4DA3-BF9F-A4EEA37C5645}"/>
                </a:ext>
              </a:extLst>
            </p:cNvPr>
            <p:cNvSpPr/>
            <p:nvPr/>
          </p:nvSpPr>
          <p:spPr>
            <a:xfrm>
              <a:off x="1930029" y="27743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5BA7B661-F37B-4DE9-B759-883C1097781B}"/>
                </a:ext>
              </a:extLst>
            </p:cNvPr>
            <p:cNvSpPr/>
            <p:nvPr/>
          </p:nvSpPr>
          <p:spPr>
            <a:xfrm>
              <a:off x="2612382" y="34876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329BB7B8-7AE2-4AFD-A647-EB28C98B9455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B854FA98-44AA-4C13-AF68-A3F9D5E22A0C}"/>
                </a:ext>
              </a:extLst>
            </p:cNvPr>
            <p:cNvSpPr/>
            <p:nvPr/>
          </p:nvSpPr>
          <p:spPr>
            <a:xfrm>
              <a:off x="2453933" y="336321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861C8CD6-F95B-4B3E-878F-1BE9CB00268B}"/>
                </a:ext>
              </a:extLst>
            </p:cNvPr>
            <p:cNvSpPr/>
            <p:nvPr/>
          </p:nvSpPr>
          <p:spPr>
            <a:xfrm>
              <a:off x="2145645" y="349371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FE68CAB7-EBE5-4C07-89C5-C16F822CAAFF}"/>
                </a:ext>
              </a:extLst>
            </p:cNvPr>
            <p:cNvSpPr/>
            <p:nvPr/>
          </p:nvSpPr>
          <p:spPr>
            <a:xfrm>
              <a:off x="2315120" y="358209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E19B77FF-8EF4-404D-99C6-BF6D7E310A18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635ADA83-05C8-479B-994C-00A29C80EF43}"/>
                </a:ext>
              </a:extLst>
            </p:cNvPr>
            <p:cNvSpPr/>
            <p:nvPr/>
          </p:nvSpPr>
          <p:spPr>
            <a:xfrm>
              <a:off x="2679170" y="253752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3ADC7201-491E-4B8D-9F47-9F290D955067}"/>
                </a:ext>
              </a:extLst>
            </p:cNvPr>
            <p:cNvSpPr/>
            <p:nvPr/>
          </p:nvSpPr>
          <p:spPr>
            <a:xfrm>
              <a:off x="2445639" y="350562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A497555A-ED0D-4CD8-908B-7BBAFA16E009}"/>
                </a:ext>
              </a:extLst>
            </p:cNvPr>
            <p:cNvSpPr/>
            <p:nvPr/>
          </p:nvSpPr>
          <p:spPr>
            <a:xfrm>
              <a:off x="2324823" y="34227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9" name="Isosceles Triangle 318">
              <a:extLst>
                <a:ext uri="{FF2B5EF4-FFF2-40B4-BE49-F238E27FC236}">
                  <a16:creationId xmlns:a16="http://schemas.microsoft.com/office/drawing/2014/main" id="{92585CB2-0F85-4B1E-B4E4-808EBFDBEA77}"/>
                </a:ext>
              </a:extLst>
            </p:cNvPr>
            <p:cNvSpPr/>
            <p:nvPr/>
          </p:nvSpPr>
          <p:spPr>
            <a:xfrm>
              <a:off x="1974052" y="349934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0" name="Isosceles Triangle 319">
              <a:extLst>
                <a:ext uri="{FF2B5EF4-FFF2-40B4-BE49-F238E27FC236}">
                  <a16:creationId xmlns:a16="http://schemas.microsoft.com/office/drawing/2014/main" id="{12C3F203-AD45-478B-B397-8BA1BB16CD0C}"/>
                </a:ext>
              </a:extLst>
            </p:cNvPr>
            <p:cNvSpPr/>
            <p:nvPr/>
          </p:nvSpPr>
          <p:spPr>
            <a:xfrm>
              <a:off x="2831422" y="317813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58B65337-FA04-4B6C-98EB-97FFDCF45390}"/>
                </a:ext>
              </a:extLst>
            </p:cNvPr>
            <p:cNvSpPr/>
            <p:nvPr/>
          </p:nvSpPr>
          <p:spPr>
            <a:xfrm>
              <a:off x="1581118" y="17794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DE825E3-1DD0-48D8-93C8-D1FDEC31ABFE}"/>
                </a:ext>
              </a:extLst>
            </p:cNvPr>
            <p:cNvSpPr/>
            <p:nvPr/>
          </p:nvSpPr>
          <p:spPr>
            <a:xfrm>
              <a:off x="1518634" y="198206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F6FDF31F-711C-43A4-A347-39ED7F5C3955}"/>
                </a:ext>
              </a:extLst>
            </p:cNvPr>
            <p:cNvSpPr/>
            <p:nvPr/>
          </p:nvSpPr>
          <p:spPr>
            <a:xfrm>
              <a:off x="1326695" y="207305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E696A3-C244-44A1-8A29-8342A10717A5}"/>
                </a:ext>
              </a:extLst>
            </p:cNvPr>
            <p:cNvSpPr/>
            <p:nvPr/>
          </p:nvSpPr>
          <p:spPr>
            <a:xfrm>
              <a:off x="1518635" y="21129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1F82C8E-8F14-4ADD-AC80-D98D592B347B}"/>
                </a:ext>
              </a:extLst>
            </p:cNvPr>
            <p:cNvSpPr/>
            <p:nvPr/>
          </p:nvSpPr>
          <p:spPr>
            <a:xfrm>
              <a:off x="1798548" y="183779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EBB8B8D-DDF4-4ABD-A496-4400E6E7DD60}"/>
                </a:ext>
              </a:extLst>
            </p:cNvPr>
            <p:cNvSpPr/>
            <p:nvPr/>
          </p:nvSpPr>
          <p:spPr>
            <a:xfrm>
              <a:off x="2084072" y="175071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FBB851C-A192-4B6E-A7C1-C83CEE506D82}"/>
                </a:ext>
              </a:extLst>
            </p:cNvPr>
            <p:cNvSpPr/>
            <p:nvPr/>
          </p:nvSpPr>
          <p:spPr>
            <a:xfrm>
              <a:off x="1351838" y="239888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A33C0A6-CED1-42FD-BE0A-B3CA8BD9C165}"/>
                </a:ext>
              </a:extLst>
            </p:cNvPr>
            <p:cNvSpPr/>
            <p:nvPr/>
          </p:nvSpPr>
          <p:spPr>
            <a:xfrm>
              <a:off x="2170280" y="17094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2DDECF4-E679-418A-B2AA-BCC97E7659A4}"/>
                </a:ext>
              </a:extLst>
            </p:cNvPr>
            <p:cNvSpPr/>
            <p:nvPr/>
          </p:nvSpPr>
          <p:spPr>
            <a:xfrm>
              <a:off x="1546631" y="230992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183359EC-B8CF-4FA8-9D44-D446A1B0AD64}"/>
                </a:ext>
              </a:extLst>
            </p:cNvPr>
            <p:cNvSpPr/>
            <p:nvPr/>
          </p:nvSpPr>
          <p:spPr>
            <a:xfrm>
              <a:off x="1595539" y="2661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875FDE6-EC3B-474F-9A9E-1B02FCEE8CA0}"/>
                </a:ext>
              </a:extLst>
            </p:cNvPr>
            <p:cNvSpPr/>
            <p:nvPr/>
          </p:nvSpPr>
          <p:spPr>
            <a:xfrm>
              <a:off x="1452923" y="184794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F374E0C-7075-4BA3-A747-F6263A7E5600}"/>
                </a:ext>
              </a:extLst>
            </p:cNvPr>
            <p:cNvSpPr/>
            <p:nvPr/>
          </p:nvSpPr>
          <p:spPr>
            <a:xfrm>
              <a:off x="1392935" y="228432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DF9B4064-C330-4A84-8E74-A4400543713F}"/>
                </a:ext>
              </a:extLst>
            </p:cNvPr>
            <p:cNvSpPr/>
            <p:nvPr/>
          </p:nvSpPr>
          <p:spPr>
            <a:xfrm>
              <a:off x="2924479" y="294403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7ED728D0-519D-48A5-B74B-12E2754F5711}"/>
                </a:ext>
              </a:extLst>
            </p:cNvPr>
            <p:cNvSpPr/>
            <p:nvPr/>
          </p:nvSpPr>
          <p:spPr>
            <a:xfrm>
              <a:off x="1782013" y="335116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DE2EE391-D262-4C78-881A-94BDC5C6D9EE}"/>
                </a:ext>
              </a:extLst>
            </p:cNvPr>
            <p:cNvSpPr/>
            <p:nvPr/>
          </p:nvSpPr>
          <p:spPr>
            <a:xfrm>
              <a:off x="2561730" y="328127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326C3DAE-67F2-4285-8A48-E3F3665B9FDB}"/>
                </a:ext>
              </a:extLst>
            </p:cNvPr>
            <p:cNvSpPr/>
            <p:nvPr/>
          </p:nvSpPr>
          <p:spPr>
            <a:xfrm>
              <a:off x="2175227" y="339651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C4315291-E141-4FD4-AD28-A1970BB2DA00}"/>
                </a:ext>
              </a:extLst>
            </p:cNvPr>
            <p:cNvSpPr/>
            <p:nvPr/>
          </p:nvSpPr>
          <p:spPr>
            <a:xfrm>
              <a:off x="1866939" y="352701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25F1B959-FE1D-4930-8F62-E3FB0DBD1A9D}"/>
                </a:ext>
              </a:extLst>
            </p:cNvPr>
            <p:cNvSpPr/>
            <p:nvPr/>
          </p:nvSpPr>
          <p:spPr>
            <a:xfrm>
              <a:off x="2036414" y="361540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4E15BE00-D60D-4858-AD12-1CA1825040B6}"/>
                </a:ext>
              </a:extLst>
            </p:cNvPr>
            <p:cNvSpPr/>
            <p:nvPr/>
          </p:nvSpPr>
          <p:spPr>
            <a:xfrm>
              <a:off x="2861688" y="336666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D592D5A2-5489-4DE0-A74C-03C1008BF5AD}"/>
                </a:ext>
              </a:extLst>
            </p:cNvPr>
            <p:cNvSpPr/>
            <p:nvPr/>
          </p:nvSpPr>
          <p:spPr>
            <a:xfrm>
              <a:off x="2178377" y="362261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780DA15F-4D64-4C71-A0B4-51B2829F6A7F}"/>
                </a:ext>
              </a:extLst>
            </p:cNvPr>
            <p:cNvSpPr/>
            <p:nvPr/>
          </p:nvSpPr>
          <p:spPr>
            <a:xfrm>
              <a:off x="1990695" y="3381018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6" name="Isosceles Triangle 355">
              <a:extLst>
                <a:ext uri="{FF2B5EF4-FFF2-40B4-BE49-F238E27FC236}">
                  <a16:creationId xmlns:a16="http://schemas.microsoft.com/office/drawing/2014/main" id="{CAC5640C-4041-4E4A-890B-51E0608A6B84}"/>
                </a:ext>
              </a:extLst>
            </p:cNvPr>
            <p:cNvSpPr/>
            <p:nvPr/>
          </p:nvSpPr>
          <p:spPr>
            <a:xfrm>
              <a:off x="2728865" y="320099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2" name="Isosceles Triangle 621">
              <a:extLst>
                <a:ext uri="{FF2B5EF4-FFF2-40B4-BE49-F238E27FC236}">
                  <a16:creationId xmlns:a16="http://schemas.microsoft.com/office/drawing/2014/main" id="{37C956CD-B91B-4AE4-ABC8-091ED1FA98A5}"/>
                </a:ext>
              </a:extLst>
            </p:cNvPr>
            <p:cNvSpPr/>
            <p:nvPr/>
          </p:nvSpPr>
          <p:spPr>
            <a:xfrm>
              <a:off x="2477223" y="35751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3" name="Isosceles Triangle 622">
              <a:extLst>
                <a:ext uri="{FF2B5EF4-FFF2-40B4-BE49-F238E27FC236}">
                  <a16:creationId xmlns:a16="http://schemas.microsoft.com/office/drawing/2014/main" id="{ACDF58C7-B8F6-4AC9-AB9D-B58CD53536B5}"/>
                </a:ext>
              </a:extLst>
            </p:cNvPr>
            <p:cNvSpPr/>
            <p:nvPr/>
          </p:nvSpPr>
          <p:spPr>
            <a:xfrm>
              <a:off x="2658076" y="359975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4" name="Isosceles Triangle 623">
              <a:extLst>
                <a:ext uri="{FF2B5EF4-FFF2-40B4-BE49-F238E27FC236}">
                  <a16:creationId xmlns:a16="http://schemas.microsoft.com/office/drawing/2014/main" id="{137D49E3-6B35-4EFB-8AA9-4DDD097B8B93}"/>
                </a:ext>
              </a:extLst>
            </p:cNvPr>
            <p:cNvSpPr/>
            <p:nvPr/>
          </p:nvSpPr>
          <p:spPr>
            <a:xfrm>
              <a:off x="2616524" y="33955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5" name="Isosceles Triangle 624">
              <a:extLst>
                <a:ext uri="{FF2B5EF4-FFF2-40B4-BE49-F238E27FC236}">
                  <a16:creationId xmlns:a16="http://schemas.microsoft.com/office/drawing/2014/main" id="{C6ECE0F8-D8B7-4A1E-A8CA-1F774233FC48}"/>
                </a:ext>
              </a:extLst>
            </p:cNvPr>
            <p:cNvSpPr/>
            <p:nvPr/>
          </p:nvSpPr>
          <p:spPr>
            <a:xfrm>
              <a:off x="2768924" y="35479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6" name="Isosceles Triangle 625">
              <a:extLst>
                <a:ext uri="{FF2B5EF4-FFF2-40B4-BE49-F238E27FC236}">
                  <a16:creationId xmlns:a16="http://schemas.microsoft.com/office/drawing/2014/main" id="{66777414-3E27-49F8-8335-6D4349AE47D3}"/>
                </a:ext>
              </a:extLst>
            </p:cNvPr>
            <p:cNvSpPr/>
            <p:nvPr/>
          </p:nvSpPr>
          <p:spPr>
            <a:xfrm>
              <a:off x="2981092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7" name="Isosceles Triangle 626">
              <a:extLst>
                <a:ext uri="{FF2B5EF4-FFF2-40B4-BE49-F238E27FC236}">
                  <a16:creationId xmlns:a16="http://schemas.microsoft.com/office/drawing/2014/main" id="{746519B1-FB66-47D6-A4E4-D8BB37C41FCB}"/>
                </a:ext>
              </a:extLst>
            </p:cNvPr>
            <p:cNvSpPr/>
            <p:nvPr/>
          </p:nvSpPr>
          <p:spPr>
            <a:xfrm>
              <a:off x="2924479" y="312853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8" name="Isosceles Triangle 627">
              <a:extLst>
                <a:ext uri="{FF2B5EF4-FFF2-40B4-BE49-F238E27FC236}">
                  <a16:creationId xmlns:a16="http://schemas.microsoft.com/office/drawing/2014/main" id="{40C72F56-5414-4C39-8A67-32D11D1C190D}"/>
                </a:ext>
              </a:extLst>
            </p:cNvPr>
            <p:cNvSpPr/>
            <p:nvPr/>
          </p:nvSpPr>
          <p:spPr>
            <a:xfrm>
              <a:off x="2967512" y="316418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9" name="Isosceles Triangle 628">
              <a:extLst>
                <a:ext uri="{FF2B5EF4-FFF2-40B4-BE49-F238E27FC236}">
                  <a16:creationId xmlns:a16="http://schemas.microsoft.com/office/drawing/2014/main" id="{ECF8B375-B5B6-4A42-A32B-3226E937D464}"/>
                </a:ext>
              </a:extLst>
            </p:cNvPr>
            <p:cNvSpPr/>
            <p:nvPr/>
          </p:nvSpPr>
          <p:spPr>
            <a:xfrm>
              <a:off x="2919212" y="32773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0" name="Isosceles Triangle 629">
              <a:extLst>
                <a:ext uri="{FF2B5EF4-FFF2-40B4-BE49-F238E27FC236}">
                  <a16:creationId xmlns:a16="http://schemas.microsoft.com/office/drawing/2014/main" id="{0462E3DA-E440-4BC2-AC29-73F917E75D62}"/>
                </a:ext>
              </a:extLst>
            </p:cNvPr>
            <p:cNvSpPr/>
            <p:nvPr/>
          </p:nvSpPr>
          <p:spPr>
            <a:xfrm>
              <a:off x="3082881" y="323142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32" name="Oval 631">
            <a:extLst>
              <a:ext uri="{FF2B5EF4-FFF2-40B4-BE49-F238E27FC236}">
                <a16:creationId xmlns:a16="http://schemas.microsoft.com/office/drawing/2014/main" id="{488C439C-6037-49F1-8E8F-13DD97138ACB}"/>
              </a:ext>
            </a:extLst>
          </p:cNvPr>
          <p:cNvSpPr/>
          <p:nvPr/>
        </p:nvSpPr>
        <p:spPr>
          <a:xfrm>
            <a:off x="5687642" y="2476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053ADB6E-D45B-43E0-9160-45DC81A2504D}"/>
              </a:ext>
            </a:extLst>
          </p:cNvPr>
          <p:cNvSpPr/>
          <p:nvPr/>
        </p:nvSpPr>
        <p:spPr>
          <a:xfrm>
            <a:off x="5692355" y="2826796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C7137502-344C-4744-8F00-5156A0FD14D2}"/>
              </a:ext>
            </a:extLst>
          </p:cNvPr>
          <p:cNvSpPr/>
          <p:nvPr/>
        </p:nvSpPr>
        <p:spPr>
          <a:xfrm>
            <a:off x="6031186" y="278070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D053D4F7-9AC2-44E0-8980-FAF264430A28}"/>
              </a:ext>
            </a:extLst>
          </p:cNvPr>
          <p:cNvSpPr/>
          <p:nvPr/>
        </p:nvSpPr>
        <p:spPr>
          <a:xfrm>
            <a:off x="5738520" y="2628177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CDD02BEF-58D7-45AA-9ECC-A1EA03A741BB}"/>
              </a:ext>
            </a:extLst>
          </p:cNvPr>
          <p:cNvSpPr/>
          <p:nvPr/>
        </p:nvSpPr>
        <p:spPr>
          <a:xfrm>
            <a:off x="6110639" y="294826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CC247DFF-34A1-4401-B1CD-875FEB390FFD}"/>
              </a:ext>
            </a:extLst>
          </p:cNvPr>
          <p:cNvSpPr/>
          <p:nvPr/>
        </p:nvSpPr>
        <p:spPr>
          <a:xfrm>
            <a:off x="5639515" y="264926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5AFD4D95-9FA2-4A85-87E0-1238EDB0C535}"/>
              </a:ext>
            </a:extLst>
          </p:cNvPr>
          <p:cNvSpPr/>
          <p:nvPr/>
        </p:nvSpPr>
        <p:spPr>
          <a:xfrm>
            <a:off x="5882793" y="23964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Isosceles Triangle 638">
            <a:extLst>
              <a:ext uri="{FF2B5EF4-FFF2-40B4-BE49-F238E27FC236}">
                <a16:creationId xmlns:a16="http://schemas.microsoft.com/office/drawing/2014/main" id="{88BCFB67-B4AF-423D-9B0C-03CCA3595DE0}"/>
              </a:ext>
            </a:extLst>
          </p:cNvPr>
          <p:cNvSpPr/>
          <p:nvPr/>
        </p:nvSpPr>
        <p:spPr>
          <a:xfrm>
            <a:off x="6537901" y="246068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Isosceles Triangle 639">
            <a:extLst>
              <a:ext uri="{FF2B5EF4-FFF2-40B4-BE49-F238E27FC236}">
                <a16:creationId xmlns:a16="http://schemas.microsoft.com/office/drawing/2014/main" id="{71561CEA-C2D9-4B57-8DC7-167F9359628F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44A8BE8F-4BA9-46C9-B0E2-FB87D2591B3B}"/>
              </a:ext>
            </a:extLst>
          </p:cNvPr>
          <p:cNvSpPr/>
          <p:nvPr/>
        </p:nvSpPr>
        <p:spPr>
          <a:xfrm>
            <a:off x="7278861" y="3061639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89B383F4-DFC1-4A4D-BE1F-1A415AE2F6E8}"/>
              </a:ext>
            </a:extLst>
          </p:cNvPr>
          <p:cNvSpPr/>
          <p:nvPr/>
        </p:nvSpPr>
        <p:spPr>
          <a:xfrm>
            <a:off x="6482974" y="278688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7E00394E-F990-42FB-8213-4CA53019203A}"/>
              </a:ext>
            </a:extLst>
          </p:cNvPr>
          <p:cNvSpPr/>
          <p:nvPr/>
        </p:nvSpPr>
        <p:spPr>
          <a:xfrm>
            <a:off x="5864464" y="25408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Isosceles Triangle 643">
            <a:extLst>
              <a:ext uri="{FF2B5EF4-FFF2-40B4-BE49-F238E27FC236}">
                <a16:creationId xmlns:a16="http://schemas.microsoft.com/office/drawing/2014/main" id="{3FA23786-E3C6-436F-A6E5-19A585377FFB}"/>
              </a:ext>
            </a:extLst>
          </p:cNvPr>
          <p:cNvSpPr/>
          <p:nvPr/>
        </p:nvSpPr>
        <p:spPr>
          <a:xfrm>
            <a:off x="6456572" y="2505847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2BC55E95-3F21-4008-AC35-74260EC2422B}"/>
              </a:ext>
            </a:extLst>
          </p:cNvPr>
          <p:cNvSpPr/>
          <p:nvPr/>
        </p:nvSpPr>
        <p:spPr>
          <a:xfrm>
            <a:off x="5887323" y="19201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58CF4F58-FD26-4174-B085-FB1478FAD8A2}"/>
              </a:ext>
            </a:extLst>
          </p:cNvPr>
          <p:cNvSpPr/>
          <p:nvPr/>
        </p:nvSpPr>
        <p:spPr>
          <a:xfrm>
            <a:off x="6194986" y="1691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Isosceles Triangle 646">
            <a:extLst>
              <a:ext uri="{FF2B5EF4-FFF2-40B4-BE49-F238E27FC236}">
                <a16:creationId xmlns:a16="http://schemas.microsoft.com/office/drawing/2014/main" id="{2246711A-CB35-47CF-9782-1A7EC919FF0E}"/>
              </a:ext>
            </a:extLst>
          </p:cNvPr>
          <p:cNvSpPr/>
          <p:nvPr/>
        </p:nvSpPr>
        <p:spPr>
          <a:xfrm>
            <a:off x="6997182" y="246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0D6C3BD1-AC79-4F90-BA35-13FDBE2D50A6}"/>
              </a:ext>
            </a:extLst>
          </p:cNvPr>
          <p:cNvSpPr/>
          <p:nvPr/>
        </p:nvSpPr>
        <p:spPr>
          <a:xfrm>
            <a:off x="6185956" y="185764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5CB386F8-4748-468E-9871-15C50F008DA0}"/>
              </a:ext>
            </a:extLst>
          </p:cNvPr>
          <p:cNvSpPr/>
          <p:nvPr/>
        </p:nvSpPr>
        <p:spPr>
          <a:xfrm>
            <a:off x="6254534" y="179178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1C00E704-7AAC-4DCB-8C24-63549EDCC1D8}"/>
              </a:ext>
            </a:extLst>
          </p:cNvPr>
          <p:cNvSpPr/>
          <p:nvPr/>
        </p:nvSpPr>
        <p:spPr>
          <a:xfrm>
            <a:off x="5790647" y="273505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5711B7DC-448A-46A7-8572-493FC87CD4F6}"/>
              </a:ext>
            </a:extLst>
          </p:cNvPr>
          <p:cNvSpPr/>
          <p:nvPr/>
        </p:nvSpPr>
        <p:spPr>
          <a:xfrm>
            <a:off x="6032041" y="261523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4BC5D915-B160-4AA0-B9CB-997C857925DB}"/>
              </a:ext>
            </a:extLst>
          </p:cNvPr>
          <p:cNvSpPr/>
          <p:nvPr/>
        </p:nvSpPr>
        <p:spPr>
          <a:xfrm>
            <a:off x="6038434" y="179772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5FDBAAF0-D841-49B0-9071-D009F22E3078}"/>
              </a:ext>
            </a:extLst>
          </p:cNvPr>
          <p:cNvSpPr/>
          <p:nvPr/>
        </p:nvSpPr>
        <p:spPr>
          <a:xfrm>
            <a:off x="5670567" y="2186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332F3F6E-7F36-4D85-B145-3B5810307EBE}"/>
              </a:ext>
            </a:extLst>
          </p:cNvPr>
          <p:cNvSpPr/>
          <p:nvPr/>
        </p:nvSpPr>
        <p:spPr>
          <a:xfrm>
            <a:off x="6172127" y="276261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Isosceles Triangle 654">
            <a:extLst>
              <a:ext uri="{FF2B5EF4-FFF2-40B4-BE49-F238E27FC236}">
                <a16:creationId xmlns:a16="http://schemas.microsoft.com/office/drawing/2014/main" id="{028D10DB-1071-435D-8D37-0260F462C38F}"/>
              </a:ext>
            </a:extLst>
          </p:cNvPr>
          <p:cNvSpPr/>
          <p:nvPr/>
        </p:nvSpPr>
        <p:spPr>
          <a:xfrm>
            <a:off x="7196435" y="2750726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DAC277B3-7A65-47F0-A43D-7327092D4BCA}"/>
              </a:ext>
            </a:extLst>
          </p:cNvPr>
          <p:cNvSpPr/>
          <p:nvPr/>
        </p:nvSpPr>
        <p:spPr>
          <a:xfrm>
            <a:off x="6431204" y="286107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EDC53F3A-0055-4171-A891-9A7A81101159}"/>
              </a:ext>
            </a:extLst>
          </p:cNvPr>
          <p:cNvSpPr/>
          <p:nvPr/>
        </p:nvSpPr>
        <p:spPr>
          <a:xfrm>
            <a:off x="7107261" y="2842164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F35995EA-B55F-4587-8DB1-58A5248E73A1}"/>
              </a:ext>
            </a:extLst>
          </p:cNvPr>
          <p:cNvSpPr/>
          <p:nvPr/>
        </p:nvSpPr>
        <p:spPr>
          <a:xfrm>
            <a:off x="6325835" y="299993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BB1C63DC-581F-4323-8588-85E58CF78E3F}"/>
              </a:ext>
            </a:extLst>
          </p:cNvPr>
          <p:cNvSpPr/>
          <p:nvPr/>
        </p:nvSpPr>
        <p:spPr>
          <a:xfrm>
            <a:off x="6415702" y="297176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ADAC8D05-D446-46B1-9823-8F08144DE77C}"/>
              </a:ext>
            </a:extLst>
          </p:cNvPr>
          <p:cNvSpPr/>
          <p:nvPr/>
        </p:nvSpPr>
        <p:spPr>
          <a:xfrm>
            <a:off x="5716130" y="207290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E5ED530C-36C9-46B2-82DD-CC83391D4B65}"/>
              </a:ext>
            </a:extLst>
          </p:cNvPr>
          <p:cNvSpPr/>
          <p:nvPr/>
        </p:nvSpPr>
        <p:spPr>
          <a:xfrm>
            <a:off x="5745915" y="23512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D632DF02-0D06-4D6A-AB43-DC913F0AB82B}"/>
              </a:ext>
            </a:extLst>
          </p:cNvPr>
          <p:cNvSpPr/>
          <p:nvPr/>
        </p:nvSpPr>
        <p:spPr>
          <a:xfrm>
            <a:off x="5836366" y="284965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8BEAD311-110E-4270-9CCB-E1269F1C48A2}"/>
              </a:ext>
            </a:extLst>
          </p:cNvPr>
          <p:cNvSpPr/>
          <p:nvPr/>
        </p:nvSpPr>
        <p:spPr>
          <a:xfrm>
            <a:off x="6977001" y="271557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9477D756-E2D7-4048-92F5-5B3CD32975EA}"/>
              </a:ext>
            </a:extLst>
          </p:cNvPr>
          <p:cNvSpPr/>
          <p:nvPr/>
        </p:nvSpPr>
        <p:spPr>
          <a:xfrm>
            <a:off x="5955202" y="281930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3331EE00-1906-4592-826E-A6E5EB4A2F28}"/>
              </a:ext>
            </a:extLst>
          </p:cNvPr>
          <p:cNvSpPr/>
          <p:nvPr/>
        </p:nvSpPr>
        <p:spPr>
          <a:xfrm>
            <a:off x="6248862" y="287404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409C9300-4137-4E97-AD32-71BBEB350588}"/>
              </a:ext>
            </a:extLst>
          </p:cNvPr>
          <p:cNvSpPr/>
          <p:nvPr/>
        </p:nvSpPr>
        <p:spPr>
          <a:xfrm>
            <a:off x="5967493" y="295051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Isosceles Triangle 666">
            <a:extLst>
              <a:ext uri="{FF2B5EF4-FFF2-40B4-BE49-F238E27FC236}">
                <a16:creationId xmlns:a16="http://schemas.microsoft.com/office/drawing/2014/main" id="{9192C7F2-3AFF-44E0-A82B-BAC0956AB116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Isosceles Triangle 667">
            <a:extLst>
              <a:ext uri="{FF2B5EF4-FFF2-40B4-BE49-F238E27FC236}">
                <a16:creationId xmlns:a16="http://schemas.microsoft.com/office/drawing/2014/main" id="{9EEBB4FA-9F25-493D-B3E6-83F175A125D0}"/>
              </a:ext>
            </a:extLst>
          </p:cNvPr>
          <p:cNvSpPr/>
          <p:nvPr/>
        </p:nvSpPr>
        <p:spPr>
          <a:xfrm>
            <a:off x="6871032" y="2636458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Isosceles Triangle 668">
            <a:extLst>
              <a:ext uri="{FF2B5EF4-FFF2-40B4-BE49-F238E27FC236}">
                <a16:creationId xmlns:a16="http://schemas.microsoft.com/office/drawing/2014/main" id="{E451D47E-FB8C-46B2-92B8-09F2395003AD}"/>
              </a:ext>
            </a:extLst>
          </p:cNvPr>
          <p:cNvSpPr/>
          <p:nvPr/>
        </p:nvSpPr>
        <p:spPr>
          <a:xfrm>
            <a:off x="6869349" y="2506399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Isosceles Triangle 669">
            <a:extLst>
              <a:ext uri="{FF2B5EF4-FFF2-40B4-BE49-F238E27FC236}">
                <a16:creationId xmlns:a16="http://schemas.microsoft.com/office/drawing/2014/main" id="{2C152128-6E34-4940-946E-6542AA679F59}"/>
              </a:ext>
            </a:extLst>
          </p:cNvPr>
          <p:cNvSpPr/>
          <p:nvPr/>
        </p:nvSpPr>
        <p:spPr>
          <a:xfrm>
            <a:off x="6801739" y="246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Isosceles Triangle 670">
            <a:extLst>
              <a:ext uri="{FF2B5EF4-FFF2-40B4-BE49-F238E27FC236}">
                <a16:creationId xmlns:a16="http://schemas.microsoft.com/office/drawing/2014/main" id="{53D5A33C-E1B7-4B7A-BF01-C505F19D7F10}"/>
              </a:ext>
            </a:extLst>
          </p:cNvPr>
          <p:cNvSpPr/>
          <p:nvPr/>
        </p:nvSpPr>
        <p:spPr>
          <a:xfrm>
            <a:off x="6994227" y="2974151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Isosceles Triangle 671">
            <a:extLst>
              <a:ext uri="{FF2B5EF4-FFF2-40B4-BE49-F238E27FC236}">
                <a16:creationId xmlns:a16="http://schemas.microsoft.com/office/drawing/2014/main" id="{44F81BE3-AD13-4DC2-B490-93AD3584F4A2}"/>
              </a:ext>
            </a:extLst>
          </p:cNvPr>
          <p:cNvSpPr/>
          <p:nvPr/>
        </p:nvSpPr>
        <p:spPr>
          <a:xfrm>
            <a:off x="7084403" y="3054950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Isosceles Triangle 672">
            <a:extLst>
              <a:ext uri="{FF2B5EF4-FFF2-40B4-BE49-F238E27FC236}">
                <a16:creationId xmlns:a16="http://schemas.microsoft.com/office/drawing/2014/main" id="{27B8DEC9-F503-4E2D-AFB0-1F5DA406D97B}"/>
              </a:ext>
            </a:extLst>
          </p:cNvPr>
          <p:cNvSpPr/>
          <p:nvPr/>
        </p:nvSpPr>
        <p:spPr>
          <a:xfrm>
            <a:off x="7197962" y="263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Isosceles Triangle 673">
            <a:extLst>
              <a:ext uri="{FF2B5EF4-FFF2-40B4-BE49-F238E27FC236}">
                <a16:creationId xmlns:a16="http://schemas.microsoft.com/office/drawing/2014/main" id="{08D33137-E267-46B2-B244-6C50015CA932}"/>
              </a:ext>
            </a:extLst>
          </p:cNvPr>
          <p:cNvSpPr/>
          <p:nvPr/>
        </p:nvSpPr>
        <p:spPr>
          <a:xfrm>
            <a:off x="7107262" y="247702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0D6E501E-5F15-4E37-B1AB-35251A4C3F69}"/>
              </a:ext>
            </a:extLst>
          </p:cNvPr>
          <p:cNvSpPr/>
          <p:nvPr/>
        </p:nvSpPr>
        <p:spPr>
          <a:xfrm>
            <a:off x="6346270" y="279644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5BA1F85-5E23-49E0-9213-E50F4F90AC64}"/>
              </a:ext>
            </a:extLst>
          </p:cNvPr>
          <p:cNvSpPr/>
          <p:nvPr/>
        </p:nvSpPr>
        <p:spPr>
          <a:xfrm>
            <a:off x="6209647" y="280144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Isosceles Triangle 676">
            <a:extLst>
              <a:ext uri="{FF2B5EF4-FFF2-40B4-BE49-F238E27FC236}">
                <a16:creationId xmlns:a16="http://schemas.microsoft.com/office/drawing/2014/main" id="{D105CD25-6900-478A-8DFE-F1D3FD1C0D18}"/>
              </a:ext>
            </a:extLst>
          </p:cNvPr>
          <p:cNvSpPr/>
          <p:nvPr/>
        </p:nvSpPr>
        <p:spPr>
          <a:xfrm>
            <a:off x="6892000" y="3514747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Isosceles Triangle 677">
            <a:extLst>
              <a:ext uri="{FF2B5EF4-FFF2-40B4-BE49-F238E27FC236}">
                <a16:creationId xmlns:a16="http://schemas.microsoft.com/office/drawing/2014/main" id="{8076CC1A-B0F0-49F3-8794-B6AAAF911CBA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Isosceles Triangle 678">
            <a:extLst>
              <a:ext uri="{FF2B5EF4-FFF2-40B4-BE49-F238E27FC236}">
                <a16:creationId xmlns:a16="http://schemas.microsoft.com/office/drawing/2014/main" id="{E1905DF8-40E6-4D9E-A10B-6356C13958C8}"/>
              </a:ext>
            </a:extLst>
          </p:cNvPr>
          <p:cNvSpPr/>
          <p:nvPr/>
        </p:nvSpPr>
        <p:spPr>
          <a:xfrm>
            <a:off x="6733551" y="3390308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Isosceles Triangle 679">
            <a:extLst>
              <a:ext uri="{FF2B5EF4-FFF2-40B4-BE49-F238E27FC236}">
                <a16:creationId xmlns:a16="http://schemas.microsoft.com/office/drawing/2014/main" id="{9BFAD150-97A1-406A-93A8-A00997367C87}"/>
              </a:ext>
            </a:extLst>
          </p:cNvPr>
          <p:cNvSpPr/>
          <p:nvPr/>
        </p:nvSpPr>
        <p:spPr>
          <a:xfrm>
            <a:off x="6425263" y="3520805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Isosceles Triangle 680">
            <a:extLst>
              <a:ext uri="{FF2B5EF4-FFF2-40B4-BE49-F238E27FC236}">
                <a16:creationId xmlns:a16="http://schemas.microsoft.com/office/drawing/2014/main" id="{4649B042-3526-4E02-81AE-DB3F3F21509F}"/>
              </a:ext>
            </a:extLst>
          </p:cNvPr>
          <p:cNvSpPr/>
          <p:nvPr/>
        </p:nvSpPr>
        <p:spPr>
          <a:xfrm>
            <a:off x="6594738" y="3609191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Isosceles Triangle 681">
            <a:extLst>
              <a:ext uri="{FF2B5EF4-FFF2-40B4-BE49-F238E27FC236}">
                <a16:creationId xmlns:a16="http://schemas.microsoft.com/office/drawing/2014/main" id="{3AB404A8-9D72-455C-BE06-999EDC6F6462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Isosceles Triangle 682">
            <a:extLst>
              <a:ext uri="{FF2B5EF4-FFF2-40B4-BE49-F238E27FC236}">
                <a16:creationId xmlns:a16="http://schemas.microsoft.com/office/drawing/2014/main" id="{9DC3ECAA-C1D6-4FEE-9DEA-3FB567E7513F}"/>
              </a:ext>
            </a:extLst>
          </p:cNvPr>
          <p:cNvSpPr/>
          <p:nvPr/>
        </p:nvSpPr>
        <p:spPr>
          <a:xfrm>
            <a:off x="6958788" y="2564617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Isosceles Triangle 683">
            <a:extLst>
              <a:ext uri="{FF2B5EF4-FFF2-40B4-BE49-F238E27FC236}">
                <a16:creationId xmlns:a16="http://schemas.microsoft.com/office/drawing/2014/main" id="{006EF75E-0671-474F-AD60-92A7F7CBDBED}"/>
              </a:ext>
            </a:extLst>
          </p:cNvPr>
          <p:cNvSpPr/>
          <p:nvPr/>
        </p:nvSpPr>
        <p:spPr>
          <a:xfrm>
            <a:off x="6725257" y="3532718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Isosceles Triangle 684">
            <a:extLst>
              <a:ext uri="{FF2B5EF4-FFF2-40B4-BE49-F238E27FC236}">
                <a16:creationId xmlns:a16="http://schemas.microsoft.com/office/drawing/2014/main" id="{4C381867-14B2-4D49-9C60-88110E2E2FCB}"/>
              </a:ext>
            </a:extLst>
          </p:cNvPr>
          <p:cNvSpPr/>
          <p:nvPr/>
        </p:nvSpPr>
        <p:spPr>
          <a:xfrm>
            <a:off x="6604441" y="3449860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Isosceles Triangle 685">
            <a:extLst>
              <a:ext uri="{FF2B5EF4-FFF2-40B4-BE49-F238E27FC236}">
                <a16:creationId xmlns:a16="http://schemas.microsoft.com/office/drawing/2014/main" id="{FBF68A8E-861B-4996-91EF-FBC394A8AE09}"/>
              </a:ext>
            </a:extLst>
          </p:cNvPr>
          <p:cNvSpPr/>
          <p:nvPr/>
        </p:nvSpPr>
        <p:spPr>
          <a:xfrm>
            <a:off x="6253670" y="3526437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Isosceles Triangle 686">
            <a:extLst>
              <a:ext uri="{FF2B5EF4-FFF2-40B4-BE49-F238E27FC236}">
                <a16:creationId xmlns:a16="http://schemas.microsoft.com/office/drawing/2014/main" id="{31F7CD48-FCAA-4DC2-AA41-E5D1A975BAD6}"/>
              </a:ext>
            </a:extLst>
          </p:cNvPr>
          <p:cNvSpPr/>
          <p:nvPr/>
        </p:nvSpPr>
        <p:spPr>
          <a:xfrm>
            <a:off x="7111040" y="320523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B539AD73-C0C2-4996-84B2-88CEA87494B8}"/>
              </a:ext>
            </a:extLst>
          </p:cNvPr>
          <p:cNvSpPr/>
          <p:nvPr/>
        </p:nvSpPr>
        <p:spPr>
          <a:xfrm>
            <a:off x="5860736" y="18064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E2DFC739-1FF8-48F4-9864-B33FACA9B06C}"/>
              </a:ext>
            </a:extLst>
          </p:cNvPr>
          <p:cNvSpPr/>
          <p:nvPr/>
        </p:nvSpPr>
        <p:spPr>
          <a:xfrm>
            <a:off x="5798252" y="20091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C5788979-9B6E-413C-992C-3B077A79E0C9}"/>
              </a:ext>
            </a:extLst>
          </p:cNvPr>
          <p:cNvSpPr/>
          <p:nvPr/>
        </p:nvSpPr>
        <p:spPr>
          <a:xfrm>
            <a:off x="5606313" y="21001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61AF8D0-9BCE-4AD1-9DC7-CF37121D09EE}"/>
              </a:ext>
            </a:extLst>
          </p:cNvPr>
          <p:cNvSpPr/>
          <p:nvPr/>
        </p:nvSpPr>
        <p:spPr>
          <a:xfrm>
            <a:off x="5798253" y="21400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F144E421-734F-4099-8A0A-1D37DDD77CD9}"/>
              </a:ext>
            </a:extLst>
          </p:cNvPr>
          <p:cNvSpPr/>
          <p:nvPr/>
        </p:nvSpPr>
        <p:spPr>
          <a:xfrm>
            <a:off x="6078166" y="18648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37527742-9555-471E-BD04-DF6BE7B92154}"/>
              </a:ext>
            </a:extLst>
          </p:cNvPr>
          <p:cNvSpPr/>
          <p:nvPr/>
        </p:nvSpPr>
        <p:spPr>
          <a:xfrm>
            <a:off x="6363690" y="177780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2CE91C0E-7C0D-42A8-AB17-F5041E2B8F3F}"/>
              </a:ext>
            </a:extLst>
          </p:cNvPr>
          <p:cNvSpPr/>
          <p:nvPr/>
        </p:nvSpPr>
        <p:spPr>
          <a:xfrm>
            <a:off x="5631456" y="24259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B238C31-39AB-42A4-98EE-19DD9FD8C805}"/>
              </a:ext>
            </a:extLst>
          </p:cNvPr>
          <p:cNvSpPr/>
          <p:nvPr/>
        </p:nvSpPr>
        <p:spPr>
          <a:xfrm>
            <a:off x="6449898" y="17365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C88C8B90-6E43-4F6C-8DBE-854ACA965588}"/>
              </a:ext>
            </a:extLst>
          </p:cNvPr>
          <p:cNvSpPr/>
          <p:nvPr/>
        </p:nvSpPr>
        <p:spPr>
          <a:xfrm>
            <a:off x="5826249" y="2337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7420053F-CC7F-4DC1-B963-3C9A9C4F4C3D}"/>
              </a:ext>
            </a:extLst>
          </p:cNvPr>
          <p:cNvSpPr/>
          <p:nvPr/>
        </p:nvSpPr>
        <p:spPr>
          <a:xfrm>
            <a:off x="5875157" y="268837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A3DFB7A5-5F2A-4DCE-84C0-016218AA6229}"/>
              </a:ext>
            </a:extLst>
          </p:cNvPr>
          <p:cNvSpPr/>
          <p:nvPr/>
        </p:nvSpPr>
        <p:spPr>
          <a:xfrm>
            <a:off x="5732541" y="187503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7922257-A2D7-4399-A53D-3172340AEBFD}"/>
              </a:ext>
            </a:extLst>
          </p:cNvPr>
          <p:cNvSpPr/>
          <p:nvPr/>
        </p:nvSpPr>
        <p:spPr>
          <a:xfrm>
            <a:off x="5672553" y="231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3609FE25-0901-4E8C-95B2-01942A7D8D0B}"/>
              </a:ext>
            </a:extLst>
          </p:cNvPr>
          <p:cNvSpPr/>
          <p:nvPr/>
        </p:nvSpPr>
        <p:spPr>
          <a:xfrm>
            <a:off x="7204097" y="2971128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1FE57171-3FF0-44CE-8B05-17130E77CBB4}"/>
              </a:ext>
            </a:extLst>
          </p:cNvPr>
          <p:cNvSpPr/>
          <p:nvPr/>
        </p:nvSpPr>
        <p:spPr>
          <a:xfrm>
            <a:off x="6061631" y="3378262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095B528B-7828-424D-A4B1-5CC7CEF47BBF}"/>
              </a:ext>
            </a:extLst>
          </p:cNvPr>
          <p:cNvSpPr/>
          <p:nvPr/>
        </p:nvSpPr>
        <p:spPr>
          <a:xfrm>
            <a:off x="6841348" y="330837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D79C9FF0-F465-473C-A12E-7A0BD4D3C538}"/>
              </a:ext>
            </a:extLst>
          </p:cNvPr>
          <p:cNvSpPr/>
          <p:nvPr/>
        </p:nvSpPr>
        <p:spPr>
          <a:xfrm>
            <a:off x="6454845" y="3423614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8387044A-A84A-474E-AAAB-4A980A0800D1}"/>
              </a:ext>
            </a:extLst>
          </p:cNvPr>
          <p:cNvSpPr/>
          <p:nvPr/>
        </p:nvSpPr>
        <p:spPr>
          <a:xfrm>
            <a:off x="6146557" y="3554111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A68F32E7-B58F-4217-BA3A-1DB1AFF2DE25}"/>
              </a:ext>
            </a:extLst>
          </p:cNvPr>
          <p:cNvSpPr/>
          <p:nvPr/>
        </p:nvSpPr>
        <p:spPr>
          <a:xfrm>
            <a:off x="6316032" y="3642497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52660BB6-BAFC-44E1-9BD6-5EF1609FBE9A}"/>
              </a:ext>
            </a:extLst>
          </p:cNvPr>
          <p:cNvSpPr/>
          <p:nvPr/>
        </p:nvSpPr>
        <p:spPr>
          <a:xfrm>
            <a:off x="7141306" y="3393761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7437DB7F-EA10-43F1-87AE-6B40D83BE7C4}"/>
              </a:ext>
            </a:extLst>
          </p:cNvPr>
          <p:cNvSpPr/>
          <p:nvPr/>
        </p:nvSpPr>
        <p:spPr>
          <a:xfrm>
            <a:off x="6457995" y="3649712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4D53679A-B2D4-4181-9992-4B5EE771A079}"/>
              </a:ext>
            </a:extLst>
          </p:cNvPr>
          <p:cNvSpPr/>
          <p:nvPr/>
        </p:nvSpPr>
        <p:spPr>
          <a:xfrm>
            <a:off x="6270313" y="3408113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226B2B3A-A9E9-4580-AD2D-793ECB3272A1}"/>
              </a:ext>
            </a:extLst>
          </p:cNvPr>
          <p:cNvSpPr/>
          <p:nvPr/>
        </p:nvSpPr>
        <p:spPr>
          <a:xfrm>
            <a:off x="7008483" y="322809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Isosceles Triangle 709">
            <a:extLst>
              <a:ext uri="{FF2B5EF4-FFF2-40B4-BE49-F238E27FC236}">
                <a16:creationId xmlns:a16="http://schemas.microsoft.com/office/drawing/2014/main" id="{12C8093B-FAB4-4835-8162-20EEE9F6531F}"/>
              </a:ext>
            </a:extLst>
          </p:cNvPr>
          <p:cNvSpPr/>
          <p:nvPr/>
        </p:nvSpPr>
        <p:spPr>
          <a:xfrm>
            <a:off x="6756841" y="3602260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1D1309A5-6B26-499C-BB9B-14ACC36997A5}"/>
              </a:ext>
            </a:extLst>
          </p:cNvPr>
          <p:cNvSpPr/>
          <p:nvPr/>
        </p:nvSpPr>
        <p:spPr>
          <a:xfrm>
            <a:off x="6937694" y="362685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4E091B6A-D5D3-40F5-8D79-6762382ED2FB}"/>
              </a:ext>
            </a:extLst>
          </p:cNvPr>
          <p:cNvSpPr/>
          <p:nvPr/>
        </p:nvSpPr>
        <p:spPr>
          <a:xfrm>
            <a:off x="6896142" y="3422669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C29C3DA8-096D-4D5A-A0CB-0DDDA017771C}"/>
              </a:ext>
            </a:extLst>
          </p:cNvPr>
          <p:cNvSpPr/>
          <p:nvPr/>
        </p:nvSpPr>
        <p:spPr>
          <a:xfrm>
            <a:off x="7048542" y="3575069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E8AD226C-350E-4829-A5AD-34F30D3E5980}"/>
              </a:ext>
            </a:extLst>
          </p:cNvPr>
          <p:cNvSpPr/>
          <p:nvPr/>
        </p:nvSpPr>
        <p:spPr>
          <a:xfrm>
            <a:off x="7260710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812DA647-4565-4437-8E10-0464D7D45012}"/>
              </a:ext>
            </a:extLst>
          </p:cNvPr>
          <p:cNvSpPr/>
          <p:nvPr/>
        </p:nvSpPr>
        <p:spPr>
          <a:xfrm>
            <a:off x="7204097" y="315563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9A4ADC88-56DD-4B37-90EF-5853B4689E79}"/>
              </a:ext>
            </a:extLst>
          </p:cNvPr>
          <p:cNvSpPr/>
          <p:nvPr/>
        </p:nvSpPr>
        <p:spPr>
          <a:xfrm>
            <a:off x="7247130" y="3191284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984F0A7B-E44A-45C2-BBF0-7703A0D7F37C}"/>
              </a:ext>
            </a:extLst>
          </p:cNvPr>
          <p:cNvSpPr/>
          <p:nvPr/>
        </p:nvSpPr>
        <p:spPr>
          <a:xfrm>
            <a:off x="7198830" y="33044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08CE90FE-569D-49F5-8073-BBC0782F9C1E}"/>
              </a:ext>
            </a:extLst>
          </p:cNvPr>
          <p:cNvSpPr/>
          <p:nvPr/>
        </p:nvSpPr>
        <p:spPr>
          <a:xfrm>
            <a:off x="7362499" y="325852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Plus Sign 188">
            <a:extLst>
              <a:ext uri="{FF2B5EF4-FFF2-40B4-BE49-F238E27FC236}">
                <a16:creationId xmlns:a16="http://schemas.microsoft.com/office/drawing/2014/main" id="{7FD291D1-9A49-4625-8CD3-068BBD1774F7}"/>
              </a:ext>
            </a:extLst>
          </p:cNvPr>
          <p:cNvSpPr/>
          <p:nvPr/>
        </p:nvSpPr>
        <p:spPr>
          <a:xfrm rot="2846550">
            <a:off x="5982222" y="170671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Plus Sign 189">
            <a:extLst>
              <a:ext uri="{FF2B5EF4-FFF2-40B4-BE49-F238E27FC236}">
                <a16:creationId xmlns:a16="http://schemas.microsoft.com/office/drawing/2014/main" id="{20E423FC-A784-4B30-B449-36EF65A306CC}"/>
              </a:ext>
            </a:extLst>
          </p:cNvPr>
          <p:cNvSpPr/>
          <p:nvPr/>
        </p:nvSpPr>
        <p:spPr>
          <a:xfrm rot="2846550">
            <a:off x="5620740" y="224566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Plus Sign 190">
            <a:extLst>
              <a:ext uri="{FF2B5EF4-FFF2-40B4-BE49-F238E27FC236}">
                <a16:creationId xmlns:a16="http://schemas.microsoft.com/office/drawing/2014/main" id="{3B5E9AC7-EE55-48F1-88E4-FF2A94496249}"/>
              </a:ext>
            </a:extLst>
          </p:cNvPr>
          <p:cNvSpPr/>
          <p:nvPr/>
        </p:nvSpPr>
        <p:spPr>
          <a:xfrm rot="2846550">
            <a:off x="6033268" y="2715734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Plus Sign 191">
            <a:extLst>
              <a:ext uri="{FF2B5EF4-FFF2-40B4-BE49-F238E27FC236}">
                <a16:creationId xmlns:a16="http://schemas.microsoft.com/office/drawing/2014/main" id="{C43C6E78-49F4-4F58-BBB6-137E4592903C}"/>
              </a:ext>
            </a:extLst>
          </p:cNvPr>
          <p:cNvSpPr/>
          <p:nvPr/>
        </p:nvSpPr>
        <p:spPr>
          <a:xfrm rot="2846550">
            <a:off x="6706020" y="2353128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Plus Sign 192">
            <a:extLst>
              <a:ext uri="{FF2B5EF4-FFF2-40B4-BE49-F238E27FC236}">
                <a16:creationId xmlns:a16="http://schemas.microsoft.com/office/drawing/2014/main" id="{AEBA00E4-6713-411F-B82F-3B811CBF8F88}"/>
              </a:ext>
            </a:extLst>
          </p:cNvPr>
          <p:cNvSpPr/>
          <p:nvPr/>
        </p:nvSpPr>
        <p:spPr>
          <a:xfrm rot="2846550">
            <a:off x="7040752" y="2857127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Plus Sign 193">
            <a:extLst>
              <a:ext uri="{FF2B5EF4-FFF2-40B4-BE49-F238E27FC236}">
                <a16:creationId xmlns:a16="http://schemas.microsoft.com/office/drawing/2014/main" id="{D233DD60-B69C-4735-B8F7-59E0D773AF6A}"/>
              </a:ext>
            </a:extLst>
          </p:cNvPr>
          <p:cNvSpPr/>
          <p:nvPr/>
        </p:nvSpPr>
        <p:spPr>
          <a:xfrm rot="2846550">
            <a:off x="6972409" y="325020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Plus Sign 194">
            <a:extLst>
              <a:ext uri="{FF2B5EF4-FFF2-40B4-BE49-F238E27FC236}">
                <a16:creationId xmlns:a16="http://schemas.microsoft.com/office/drawing/2014/main" id="{B6838B82-B19E-4A7B-AF56-DB83EE36E789}"/>
              </a:ext>
            </a:extLst>
          </p:cNvPr>
          <p:cNvSpPr/>
          <p:nvPr/>
        </p:nvSpPr>
        <p:spPr>
          <a:xfrm rot="2846550">
            <a:off x="6362490" y="344169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EDEF59C-A5F1-49F9-8831-781E30B5232B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628650" y="1211271"/>
            <a:ext cx="45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446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795512" y="1338085"/>
            <a:ext cx="7719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Generate more cluster. Then combine similar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 clustering using Gaussian Mixture Model</a:t>
            </a:r>
          </a:p>
          <a:p>
            <a:pPr marL="627063" lvl="2" indent="-285750">
              <a:buFont typeface="Arial" panose="020B0604020202020204" pitchFamily="34" charset="0"/>
              <a:buChar char="•"/>
            </a:pPr>
            <a:r>
              <a:rPr lang="en-US" dirty="0"/>
              <a:t>Intuition: Assume that the data generating process is a mixture of Multivariate </a:t>
            </a:r>
            <a:r>
              <a:rPr lang="en-US" dirty="0" err="1"/>
              <a:t>Normals</a:t>
            </a:r>
            <a:r>
              <a:rPr lang="en-US" dirty="0"/>
              <a:t>  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CEB28-E851-472A-B0EB-7119758C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77" y="2438261"/>
            <a:ext cx="5348414" cy="24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86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795512" y="1338085"/>
            <a:ext cx="7719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each observation has probability π</a:t>
            </a:r>
            <a:r>
              <a:rPr lang="en-US" baseline="-25000" dirty="0"/>
              <a:t>k</a:t>
            </a:r>
            <a:r>
              <a:rPr lang="en-US" dirty="0"/>
              <a:t> of coming from cluster </a:t>
            </a:r>
            <a:r>
              <a:rPr lang="en-US" i="1" dirty="0"/>
              <a:t>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that all observations from cluster </a:t>
            </a:r>
            <a:r>
              <a:rPr lang="en-US" i="1" dirty="0"/>
              <a:t>k</a:t>
            </a:r>
            <a:r>
              <a:rPr lang="en-US" dirty="0"/>
              <a:t> a drawn randomly from a Multivariate Variable Normal (µ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) distribution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CEE0B-E8FF-439F-9723-FB0EF490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5" y="2521659"/>
            <a:ext cx="4270375" cy="23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B5E2-AE3A-4DC9-819B-566EF1B8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1406525"/>
            <a:ext cx="4781550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62" y="1525956"/>
            <a:ext cx="4486275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27C15-FAEE-4847-9304-8E599F8679D0}"/>
              </a:ext>
            </a:extLst>
          </p:cNvPr>
          <p:cNvSpPr txBox="1"/>
          <p:nvPr/>
        </p:nvSpPr>
        <p:spPr>
          <a:xfrm>
            <a:off x="1695450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6273006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</p:spTree>
    <p:extLst>
      <p:ext uri="{BB962C8B-B14F-4D97-AF65-F5344CB8AC3E}">
        <p14:creationId xmlns:p14="http://schemas.microsoft.com/office/powerpoint/2010/main" val="12202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5956"/>
            <a:ext cx="44862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1543844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/>
              <p:nvPr/>
            </p:nvSpPr>
            <p:spPr>
              <a:xfrm>
                <a:off x="4598988" y="1338085"/>
                <a:ext cx="4310062" cy="3120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don’t know what the mixture components look like ahead of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We’ll use an iterative algorithm that feels kind of like K-means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 by fixing K at some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E-step</a:t>
                </a:r>
                <a:r>
                  <a:rPr lang="en-US" dirty="0"/>
                  <a:t>: Now, if we have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we can calculate the posterior probability that observation </a:t>
                </a:r>
                <a:r>
                  <a:rPr lang="en-US" i="1" dirty="0" err="1"/>
                  <a:t>i</a:t>
                </a:r>
                <a:r>
                  <a:rPr lang="en-US" dirty="0"/>
                  <a:t> comes from class </a:t>
                </a:r>
                <a:r>
                  <a:rPr lang="en-US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M-step:</a:t>
                </a:r>
                <a:r>
                  <a:rPr lang="en-US" dirty="0"/>
                  <a:t> If we have the posterior probabilities, we can get updated 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88" y="1338085"/>
                <a:ext cx="4310062" cy="3120213"/>
              </a:xfrm>
              <a:prstGeom prst="rect">
                <a:avLst/>
              </a:prstGeom>
              <a:blipFill>
                <a:blip r:embed="rId4"/>
                <a:stretch>
                  <a:fillRect l="-141" t="-391" r="-1556" b="-117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104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5956"/>
            <a:ext cx="44862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1543844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/>
              <p:nvPr/>
            </p:nvSpPr>
            <p:spPr>
              <a:xfrm>
                <a:off x="4440555" y="1230421"/>
                <a:ext cx="4598352" cy="3975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Take initial guesses for the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sz="120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sz="1200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20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Expectation step: </a:t>
                </a:r>
                <a:r>
                  <a:rPr lang="en-US" sz="1200" dirty="0"/>
                  <a:t>Compute the posterior probability (responsibilities) over z given our current model - i.e. how much do we think each Gaussian generates each datapoint.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Maximization step: </a:t>
                </a:r>
                <a:r>
                  <a:rPr lang="en-US" sz="1200" dirty="0"/>
                  <a:t>Assuming that the data really was generated this way, change the parameters of each Gaussian to maximize the probability that it would generate the data it is currently responsible for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Repeat until convergence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555" y="1230421"/>
                <a:ext cx="4598352" cy="3975319"/>
              </a:xfrm>
              <a:prstGeom prst="rect">
                <a:avLst/>
              </a:prstGeom>
              <a:blipFill>
                <a:blip r:embed="rId4"/>
                <a:stretch>
                  <a:fillRect t="-1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C3B6FF-9B26-4E2F-B85B-81D4BBFA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631" y="2224621"/>
            <a:ext cx="1890713" cy="49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1E5E1-6E7F-402F-8206-F689A815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631" y="3464820"/>
            <a:ext cx="2146165" cy="11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8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1EB4-7DE4-433A-9217-EC04C7D0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69" y="1268044"/>
            <a:ext cx="5947411" cy="37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3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 intuition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13DE-3C43-43B1-BD35-178CB59C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0" y="1360556"/>
            <a:ext cx="5113020" cy="3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53E75D-BB39-41F3-926E-CF709B389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Find set of representative that provide coverage of the data </a:t>
            </a:r>
          </a:p>
          <a:p>
            <a:pPr lvl="1"/>
            <a:r>
              <a:rPr lang="en-SG" dirty="0"/>
              <a:t>Identify fake news based on the content</a:t>
            </a:r>
          </a:p>
          <a:p>
            <a:pPr lvl="1"/>
            <a:r>
              <a:rPr lang="en-SG" dirty="0"/>
              <a:t>Group emails</a:t>
            </a:r>
          </a:p>
          <a:p>
            <a:endParaRPr lang="en-SG" dirty="0"/>
          </a:p>
          <a:p>
            <a:r>
              <a:rPr lang="en-SG" dirty="0"/>
              <a:t>Exploratory Insight </a:t>
            </a:r>
          </a:p>
          <a:p>
            <a:pPr lvl="1"/>
            <a:r>
              <a:rPr lang="en-SG" dirty="0"/>
              <a:t>Customer shopping patterns</a:t>
            </a:r>
          </a:p>
          <a:p>
            <a:pPr lvl="1"/>
            <a:r>
              <a:rPr lang="en-US" dirty="0"/>
              <a:t>Groups of genes/proteins with similar function</a:t>
            </a:r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9858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63328-161F-44D7-BB08-13D19988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49" y="1268045"/>
            <a:ext cx="5878831" cy="38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6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6FBC0-DBB0-40A8-957B-A0E10AF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284023"/>
            <a:ext cx="3667125" cy="3585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8DCF0-60C8-464D-9C5C-A48870F3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8" y="1528763"/>
            <a:ext cx="5011737" cy="12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1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667B-C6AB-4DC9-8BB1-D61277CB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9" y="1268044"/>
            <a:ext cx="2670242" cy="2849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EA8D0-BA1A-4832-9D77-0214DF83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70" y="1255344"/>
            <a:ext cx="2877539" cy="2862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0E3DB-7657-412F-A2CC-249D3182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83" y="1214517"/>
            <a:ext cx="2949507" cy="29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7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B1E12-5C86-4B37-BA99-2E6F4274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39" y="1210894"/>
            <a:ext cx="3315121" cy="3009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61F48C-F9E0-4153-95D2-ABB3E74A8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0" y="1276018"/>
            <a:ext cx="3034280" cy="291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45D1D-4290-4AF5-A184-E7F4AB6FF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60" y="1276018"/>
            <a:ext cx="2772975" cy="3019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470D0-8AAC-49AB-A77B-B0A1683F151C}"/>
              </a:ext>
            </a:extLst>
          </p:cNvPr>
          <p:cNvSpPr txBox="1"/>
          <p:nvPr/>
        </p:nvSpPr>
        <p:spPr>
          <a:xfrm>
            <a:off x="5943810" y="2478147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704033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09513-AA65-41FC-9E79-AB7E0830012E}"/>
              </a:ext>
            </a:extLst>
          </p:cNvPr>
          <p:cNvSpPr txBox="1"/>
          <p:nvPr/>
        </p:nvSpPr>
        <p:spPr>
          <a:xfrm>
            <a:off x="484362" y="3075237"/>
            <a:ext cx="8443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GMM’s do better on this example because they essentially allow for a data-adaptive notion of distance when assigning points to centroids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i.e., In the original data, we have 2 clumps with small variance, and one clump with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can’t capture this added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GMM’s say: An observation belongs to </a:t>
            </a:r>
            <a:r>
              <a:rPr lang="en-US" i="1" dirty="0"/>
              <a:t>C</a:t>
            </a:r>
            <a:r>
              <a:rPr lang="en-US" i="1" baseline="-25000" dirty="0"/>
              <a:t>k</a:t>
            </a:r>
            <a:r>
              <a:rPr lang="en-US" dirty="0"/>
              <a:t> if its variance-adjusted (i.e.,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-adjusted) distance to </a:t>
            </a:r>
            <a:r>
              <a:rPr lang="en-US" i="1" dirty="0"/>
              <a:t>µ</a:t>
            </a:r>
            <a:r>
              <a:rPr lang="en-US" i="1" baseline="-25000" dirty="0"/>
              <a:t>k</a:t>
            </a:r>
            <a:r>
              <a:rPr lang="en-US" dirty="0"/>
              <a:t> is small 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3FEAF-399F-40B2-95F2-B58ED721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27" y="1268044"/>
            <a:ext cx="3915723" cy="18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Hierarchy Clustering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90608-3CED-4760-B613-B0C90DA6F9A1}"/>
              </a:ext>
            </a:extLst>
          </p:cNvPr>
          <p:cNvSpPr txBox="1"/>
          <p:nvPr/>
        </p:nvSpPr>
        <p:spPr>
          <a:xfrm>
            <a:off x="723900" y="1541974"/>
            <a:ext cx="2967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Data are in nested clusters, organized in a hierarchical tree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5BDEE9-C9E3-4B5C-9877-6D3B7519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381124"/>
            <a:ext cx="4893720" cy="3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9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Hierarchy Clustering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90608-3CED-4760-B613-B0C90DA6F9A1}"/>
              </a:ext>
            </a:extLst>
          </p:cNvPr>
          <p:cNvSpPr txBox="1"/>
          <p:nvPr/>
        </p:nvSpPr>
        <p:spPr>
          <a:xfrm>
            <a:off x="723900" y="1374334"/>
            <a:ext cx="733806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Agglomerative</a:t>
            </a:r>
            <a:r>
              <a:rPr lang="en-US" sz="2400" dirty="0"/>
              <a:t> (bottom up): Initially, each point is a cluster repeatedly combine the two “nearest” clusters into one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Divisive</a:t>
            </a:r>
            <a:r>
              <a:rPr lang="en-US" sz="2400" dirty="0"/>
              <a:t> (top down): Start with one cluster and recursively split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28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Agglomerative (bottom up)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B1EF8C-8C64-4E22-934B-B4A3CDF08BB6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55E59C5-3FC4-4A7E-92DD-901D652EE3BF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0DBFD1-1D03-4C6A-B054-B798EA5FD7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1D4A68-F2A7-4071-A497-19665C2A56C4}"/>
              </a:ext>
            </a:extLst>
          </p:cNvPr>
          <p:cNvSpPr/>
          <p:nvPr/>
        </p:nvSpPr>
        <p:spPr>
          <a:xfrm>
            <a:off x="1273968" y="3440411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44A03C8-B280-4DE3-9556-AFC400691493}"/>
              </a:ext>
            </a:extLst>
          </p:cNvPr>
          <p:cNvSpPr/>
          <p:nvPr/>
        </p:nvSpPr>
        <p:spPr>
          <a:xfrm>
            <a:off x="838200" y="290402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28CE6A6-F910-4CA1-A857-AC9B94720208}"/>
              </a:ext>
            </a:extLst>
          </p:cNvPr>
          <p:cNvSpPr/>
          <p:nvPr/>
        </p:nvSpPr>
        <p:spPr>
          <a:xfrm>
            <a:off x="3124203" y="2547938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BDDAE3-C648-4BA2-AFAB-EABAAB5DE74F}"/>
              </a:ext>
            </a:extLst>
          </p:cNvPr>
          <p:cNvSpPr/>
          <p:nvPr/>
        </p:nvSpPr>
        <p:spPr>
          <a:xfrm>
            <a:off x="2781297" y="1952682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E5F10F-9C43-4EC6-A3EC-8CB45FA8F6D9}"/>
              </a:ext>
            </a:extLst>
          </p:cNvPr>
          <p:cNvSpPr/>
          <p:nvPr/>
        </p:nvSpPr>
        <p:spPr>
          <a:xfrm>
            <a:off x="1943096" y="268605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C09A6F1-53DB-49E8-8C17-7B5F1A3F1BBB}"/>
              </a:ext>
            </a:extLst>
          </p:cNvPr>
          <p:cNvSpPr/>
          <p:nvPr/>
        </p:nvSpPr>
        <p:spPr>
          <a:xfrm rot="19661580">
            <a:off x="746382" y="2654876"/>
            <a:ext cx="889162" cy="1404928"/>
          </a:xfrm>
          <a:prstGeom prst="ellipse">
            <a:avLst/>
          </a:prstGeom>
          <a:noFill/>
          <a:ln>
            <a:solidFill>
              <a:srgbClr val="2B2B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1051156-A6C9-48C7-A0FC-D3E94BB95942}"/>
              </a:ext>
            </a:extLst>
          </p:cNvPr>
          <p:cNvSpPr/>
          <p:nvPr/>
        </p:nvSpPr>
        <p:spPr>
          <a:xfrm rot="19661580">
            <a:off x="2632346" y="1663608"/>
            <a:ext cx="889162" cy="1404928"/>
          </a:xfrm>
          <a:prstGeom prst="ellipse">
            <a:avLst/>
          </a:prstGeom>
          <a:noFill/>
          <a:ln>
            <a:solidFill>
              <a:srgbClr val="09C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BFD4DC-F44C-4BBA-AC72-D7FF086E70B6}"/>
              </a:ext>
            </a:extLst>
          </p:cNvPr>
          <p:cNvSpPr/>
          <p:nvPr/>
        </p:nvSpPr>
        <p:spPr>
          <a:xfrm rot="19661580">
            <a:off x="683985" y="2149063"/>
            <a:ext cx="1887115" cy="1935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BF487B-81FF-4A52-9E7D-1300C6281F08}"/>
              </a:ext>
            </a:extLst>
          </p:cNvPr>
          <p:cNvSpPr/>
          <p:nvPr/>
        </p:nvSpPr>
        <p:spPr>
          <a:xfrm rot="19661580">
            <a:off x="441108" y="1565295"/>
            <a:ext cx="3651669" cy="235331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615F9E-1124-4113-8CAA-A7527762CD11}"/>
              </a:ext>
            </a:extLst>
          </p:cNvPr>
          <p:cNvSpPr txBox="1"/>
          <p:nvPr/>
        </p:nvSpPr>
        <p:spPr>
          <a:xfrm>
            <a:off x="4620973" y="1437144"/>
            <a:ext cx="40017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Each point starts as its own cluster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two clusters (points) that are closet to each other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two other clusters (points) that are closet to each other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next two close clusters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Until at last all of the points are all in a single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14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Agglomerative (bottom up)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B1EF8C-8C64-4E22-934B-B4A3CDF08BB6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55E59C5-3FC4-4A7E-92DD-901D652EE3BF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0DBFD1-1D03-4C6A-B054-B798EA5FD7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1D4A68-F2A7-4071-A497-19665C2A56C4}"/>
              </a:ext>
            </a:extLst>
          </p:cNvPr>
          <p:cNvSpPr/>
          <p:nvPr/>
        </p:nvSpPr>
        <p:spPr>
          <a:xfrm>
            <a:off x="1273968" y="3440411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44A03C8-B280-4DE3-9556-AFC400691493}"/>
              </a:ext>
            </a:extLst>
          </p:cNvPr>
          <p:cNvSpPr/>
          <p:nvPr/>
        </p:nvSpPr>
        <p:spPr>
          <a:xfrm>
            <a:off x="838200" y="290402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28CE6A6-F910-4CA1-A857-AC9B94720208}"/>
              </a:ext>
            </a:extLst>
          </p:cNvPr>
          <p:cNvSpPr/>
          <p:nvPr/>
        </p:nvSpPr>
        <p:spPr>
          <a:xfrm>
            <a:off x="3124203" y="2547938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BDDAE3-C648-4BA2-AFAB-EABAAB5DE74F}"/>
              </a:ext>
            </a:extLst>
          </p:cNvPr>
          <p:cNvSpPr/>
          <p:nvPr/>
        </p:nvSpPr>
        <p:spPr>
          <a:xfrm>
            <a:off x="2781297" y="1952682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E5F10F-9C43-4EC6-A3EC-8CB45FA8F6D9}"/>
              </a:ext>
            </a:extLst>
          </p:cNvPr>
          <p:cNvSpPr/>
          <p:nvPr/>
        </p:nvSpPr>
        <p:spPr>
          <a:xfrm>
            <a:off x="1943096" y="268605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C09A6F1-53DB-49E8-8C17-7B5F1A3F1BBB}"/>
              </a:ext>
            </a:extLst>
          </p:cNvPr>
          <p:cNvSpPr/>
          <p:nvPr/>
        </p:nvSpPr>
        <p:spPr>
          <a:xfrm rot="19661580">
            <a:off x="746382" y="2654876"/>
            <a:ext cx="889162" cy="1404928"/>
          </a:xfrm>
          <a:prstGeom prst="ellipse">
            <a:avLst/>
          </a:prstGeom>
          <a:noFill/>
          <a:ln>
            <a:solidFill>
              <a:srgbClr val="2B2B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1051156-A6C9-48C7-A0FC-D3E94BB95942}"/>
              </a:ext>
            </a:extLst>
          </p:cNvPr>
          <p:cNvSpPr/>
          <p:nvPr/>
        </p:nvSpPr>
        <p:spPr>
          <a:xfrm rot="19661580">
            <a:off x="2632346" y="1663608"/>
            <a:ext cx="889162" cy="1404928"/>
          </a:xfrm>
          <a:prstGeom prst="ellipse">
            <a:avLst/>
          </a:prstGeom>
          <a:noFill/>
          <a:ln>
            <a:solidFill>
              <a:srgbClr val="09C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BFD4DC-F44C-4BBA-AC72-D7FF086E70B6}"/>
              </a:ext>
            </a:extLst>
          </p:cNvPr>
          <p:cNvSpPr/>
          <p:nvPr/>
        </p:nvSpPr>
        <p:spPr>
          <a:xfrm rot="19661580">
            <a:off x="683985" y="2149063"/>
            <a:ext cx="1887115" cy="1935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BF487B-81FF-4A52-9E7D-1300C6281F08}"/>
              </a:ext>
            </a:extLst>
          </p:cNvPr>
          <p:cNvSpPr/>
          <p:nvPr/>
        </p:nvSpPr>
        <p:spPr>
          <a:xfrm rot="19661580">
            <a:off x="441108" y="1565295"/>
            <a:ext cx="3651669" cy="235331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CD4492B-0B13-496E-A85A-FDFD57C7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37" y="1355502"/>
            <a:ext cx="2676376" cy="309703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51C18A6-F76E-44A3-80CE-12B3BA7CBCBE}"/>
              </a:ext>
            </a:extLst>
          </p:cNvPr>
          <p:cNvSpPr txBox="1"/>
          <p:nvPr/>
        </p:nvSpPr>
        <p:spPr>
          <a:xfrm>
            <a:off x="4329483" y="4538139"/>
            <a:ext cx="471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y-axis on dendrogram is (proportional to) the distance between the clusters that got merged at that step</a:t>
            </a:r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615F9E-1124-4113-8CAA-A7527762CD11}"/>
              </a:ext>
            </a:extLst>
          </p:cNvPr>
          <p:cNvSpPr txBox="1"/>
          <p:nvPr/>
        </p:nvSpPr>
        <p:spPr>
          <a:xfrm>
            <a:off x="235744" y="4326826"/>
            <a:ext cx="471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point starts as its own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069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Compute dissimilarity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C12B19-39DA-4217-ADD3-F6C2C978A727}"/>
                  </a:ext>
                </a:extLst>
              </p:cNvPr>
              <p:cNvSpPr txBox="1"/>
              <p:nvPr/>
            </p:nvSpPr>
            <p:spPr>
              <a:xfrm>
                <a:off x="314324" y="1268045"/>
                <a:ext cx="8515351" cy="318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denote the dissimilarity (distance) between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 1: Each cluster is a single point, so we start by merging the two observations that have the lowest dissimilarity. 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 2: We compute distance between cluster, not between points. </a:t>
                </a:r>
              </a:p>
              <a:p>
                <a:pPr marL="71437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dissimilarity between two clusters is called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linkage</a:t>
                </a:r>
                <a:r>
                  <a:rPr lang="en-US" sz="1600" dirty="0"/>
                  <a:t> </a:t>
                </a:r>
              </a:p>
              <a:p>
                <a:pPr marL="71437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i.e., Given two clusters, Q and W, a linkage is a dissimilarity measure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telling us how different the points in these sets are</a:t>
                </a:r>
                <a:endParaRPr lang="en-SG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C12B19-39DA-4217-ADD3-F6C2C9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" y="1268045"/>
                <a:ext cx="8515351" cy="3188693"/>
              </a:xfrm>
              <a:prstGeom prst="rect">
                <a:avLst/>
              </a:prstGeom>
              <a:blipFill>
                <a:blip r:embed="rId3"/>
                <a:stretch>
                  <a:fillRect l="-645" t="-956" r="-501" b="-15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81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46386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endParaRPr lang="en-US" dirty="0"/>
          </a:p>
          <a:p>
            <a:r>
              <a:rPr lang="en-US" dirty="0"/>
              <a:t>Example: 2D point patterns </a:t>
            </a:r>
            <a:endParaRPr lang="en-SG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373A013-6E1B-4046-ABE6-595C79A8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2364456"/>
            <a:ext cx="5876925" cy="226339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31540AA-6836-40D9-8311-D7E900DA9FE1}"/>
              </a:ext>
            </a:extLst>
          </p:cNvPr>
          <p:cNvSpPr txBox="1"/>
          <p:nvPr/>
        </p:nvSpPr>
        <p:spPr>
          <a:xfrm>
            <a:off x="0" y="4873843"/>
            <a:ext cx="5210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Image taken from </a:t>
            </a:r>
            <a:r>
              <a:rPr lang="en-SG" sz="1100" dirty="0">
                <a:hlinkClick r:id="rId4"/>
              </a:rPr>
              <a:t>https://www.geeksforgeeks.org/clustering-in-machine-learning/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5162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96383" y="384499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13456" y="3733573"/>
              <a:ext cx="205277" cy="165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96387FC-0794-4502-8AC7-CFBCEA77D8F5}"/>
              </a:ext>
            </a:extLst>
          </p:cNvPr>
          <p:cNvCxnSpPr>
            <a:cxnSpLocks/>
          </p:cNvCxnSpPr>
          <p:nvPr/>
        </p:nvCxnSpPr>
        <p:spPr>
          <a:xfrm>
            <a:off x="387350" y="3787974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6"/>
            <a:ext cx="4121636" cy="3209922"/>
            <a:chOff x="4524594" y="1339846"/>
            <a:chExt cx="4121636" cy="3209922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1962" y="3187700"/>
              <a:ext cx="2212186" cy="136206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6"/>
              <a:ext cx="2324862" cy="19360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245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88263" y="3853138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05336" y="3733573"/>
              <a:ext cx="213397" cy="1739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7"/>
            <a:ext cx="2911685" cy="3209921"/>
            <a:chOff x="4524594" y="1339847"/>
            <a:chExt cx="2911685" cy="3209921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1962" y="3187700"/>
              <a:ext cx="2212186" cy="136206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7"/>
              <a:ext cx="1114911" cy="15170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552F390-30E2-449F-A9EF-F8C63CD96F54}"/>
              </a:ext>
            </a:extLst>
          </p:cNvPr>
          <p:cNvSpPr/>
          <p:nvPr/>
        </p:nvSpPr>
        <p:spPr>
          <a:xfrm>
            <a:off x="7552850" y="2571749"/>
            <a:ext cx="826346" cy="7620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70FE4-E60F-4509-9A9C-753644FEB896}"/>
              </a:ext>
            </a:extLst>
          </p:cNvPr>
          <p:cNvCxnSpPr>
            <a:cxnSpLocks/>
          </p:cNvCxnSpPr>
          <p:nvPr/>
        </p:nvCxnSpPr>
        <p:spPr>
          <a:xfrm>
            <a:off x="422276" y="3944647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6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96383" y="384785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13456" y="3733573"/>
              <a:ext cx="205277" cy="168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7"/>
            <a:ext cx="2911685" cy="3062016"/>
            <a:chOff x="4524594" y="1339847"/>
            <a:chExt cx="2911685" cy="306201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7946" y="3363020"/>
              <a:ext cx="818362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7"/>
              <a:ext cx="1114911" cy="15170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E61417-BECF-4B71-B4DD-982FA4F6D0A4}"/>
                </a:ext>
              </a:extLst>
            </p:cNvPr>
            <p:cNvSpPr/>
            <p:nvPr/>
          </p:nvSpPr>
          <p:spPr>
            <a:xfrm>
              <a:off x="6045307" y="3250642"/>
              <a:ext cx="1190467" cy="11512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552F390-30E2-449F-A9EF-F8C63CD96F54}"/>
              </a:ext>
            </a:extLst>
          </p:cNvPr>
          <p:cNvSpPr/>
          <p:nvPr/>
        </p:nvSpPr>
        <p:spPr>
          <a:xfrm>
            <a:off x="7552850" y="2571749"/>
            <a:ext cx="826346" cy="7620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DCB351-08F0-4171-96C8-6304A094E052}"/>
              </a:ext>
            </a:extLst>
          </p:cNvPr>
          <p:cNvCxnSpPr>
            <a:cxnSpLocks/>
          </p:cNvCxnSpPr>
          <p:nvPr/>
        </p:nvCxnSpPr>
        <p:spPr>
          <a:xfrm>
            <a:off x="422276" y="4097047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273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4742-22D2-4338-8E4A-4834E5A1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3" y="1268044"/>
            <a:ext cx="5647839" cy="3812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445A0-2C4D-43E0-8F3E-106EC664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51" y="1718989"/>
            <a:ext cx="2583847" cy="20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0B5B7-D6F8-4D97-90C4-13ED0D30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5" y="1255448"/>
            <a:ext cx="5626930" cy="3888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77FAD-655A-47CA-986A-9180A023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47" y="1815451"/>
            <a:ext cx="2413821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1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Average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F9D39-9A68-476C-A534-DB4AA560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4" y="1388285"/>
            <a:ext cx="5709388" cy="332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968B5-D15F-4627-923C-82BB1FAF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20" y="1814721"/>
            <a:ext cx="2559516" cy="14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4247-3D3C-4817-ADF8-210626B7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336742"/>
            <a:ext cx="6128607" cy="35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6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A9B8-DCEF-40D3-8F0D-B4EB0808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7" y="1261281"/>
            <a:ext cx="5292691" cy="37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E83AB-244B-403E-A186-9489CB4E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14"/>
            <a:ext cx="9144000" cy="22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59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Dissimilarity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5F223-E5D5-4B5E-A81C-03DCD0A2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68" y="1280959"/>
            <a:ext cx="5971306" cy="3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46386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endParaRPr lang="en-US" dirty="0"/>
          </a:p>
          <a:p>
            <a:r>
              <a:rPr lang="en-US" dirty="0"/>
              <a:t>Example: Image</a:t>
            </a:r>
            <a:endParaRPr lang="en-SG" dirty="0"/>
          </a:p>
        </p:txBody>
      </p:sp>
      <p:pic>
        <p:nvPicPr>
          <p:cNvPr id="4098" name="Picture 2" descr="what is clustering ">
            <a:extLst>
              <a:ext uri="{FF2B5EF4-FFF2-40B4-BE49-F238E27FC236}">
                <a16:creationId xmlns:a16="http://schemas.microsoft.com/office/drawing/2014/main" id="{DCC03A49-AD53-437C-B9D1-9F519154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06708"/>
            <a:ext cx="5138737" cy="2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54BC7-DD6F-4A32-8A1D-D1E1B10FF9A4}"/>
              </a:ext>
            </a:extLst>
          </p:cNvPr>
          <p:cNvSpPr txBox="1"/>
          <p:nvPr/>
        </p:nvSpPr>
        <p:spPr>
          <a:xfrm>
            <a:off x="0" y="4896100"/>
            <a:ext cx="4963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/>
              <a:t>Image taken from </a:t>
            </a:r>
            <a:r>
              <a:rPr lang="en-SG" sz="1050" dirty="0">
                <a:hlinkClick r:id="rId4"/>
              </a:rPr>
              <a:t>https://data-flair.training/blogs/clustering-in-machine-learning/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68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Dissimilarity measures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D32E9-42E1-478A-836C-D94F8EB6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5" y="1232077"/>
            <a:ext cx="5663453" cy="3844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A6FAD-B1A0-4552-99E6-CE6C76F3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71" y="1394960"/>
            <a:ext cx="2573386" cy="2592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C4BD-7A7B-4431-8388-D286B40981A2}"/>
              </a:ext>
            </a:extLst>
          </p:cNvPr>
          <p:cNvSpPr txBox="1"/>
          <p:nvPr/>
        </p:nvSpPr>
        <p:spPr>
          <a:xfrm>
            <a:off x="6080429" y="4138775"/>
            <a:ext cx="300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/>
              <a:t>Image from </a:t>
            </a:r>
            <a:r>
              <a:rPr lang="en-SG" sz="800" dirty="0">
                <a:hlinkClick r:id="rId5"/>
              </a:rPr>
              <a:t>https://www.facebook.com/photo/?fbid=10224815831330636&amp;set=a.10200946882861842</a:t>
            </a:r>
            <a:r>
              <a:rPr lang="en-SG" sz="800" dirty="0"/>
              <a:t> </a:t>
            </a:r>
          </a:p>
          <a:p>
            <a:r>
              <a:rPr lang="en-SG" sz="800" dirty="0">
                <a:hlinkClick r:id="rId6"/>
              </a:rPr>
              <a:t>https://www.researchgate.net/publication/328379237_Homogeneous_Densities_Clustering_Algorithm/figures?lo=1&amp;utm_source=google&amp;utm_medium=organic</a:t>
            </a:r>
            <a:r>
              <a:rPr lang="en-SG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136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 vs Hierarchy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9FAF5-A905-4B89-9203-85DDCD70E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21"/>
          <a:stretch/>
        </p:blipFill>
        <p:spPr>
          <a:xfrm>
            <a:off x="0" y="1663558"/>
            <a:ext cx="5698776" cy="131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F2D8A-DA80-40CC-870F-A892D9FC8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22" r="2790" b="14826"/>
          <a:stretch/>
        </p:blipFill>
        <p:spPr>
          <a:xfrm>
            <a:off x="3604204" y="1663558"/>
            <a:ext cx="5539796" cy="16936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56077C-5A3F-4C5E-AE08-DD414C04EC91}"/>
              </a:ext>
            </a:extLst>
          </p:cNvPr>
          <p:cNvCxnSpPr/>
          <p:nvPr/>
        </p:nvCxnSpPr>
        <p:spPr>
          <a:xfrm>
            <a:off x="3657600" y="1508426"/>
            <a:ext cx="0" cy="3103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1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Choosing the number of 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AFF9A-26B4-4CF6-8937-15DC11C53F4E}"/>
              </a:ext>
            </a:extLst>
          </p:cNvPr>
          <p:cNvSpPr txBox="1"/>
          <p:nvPr/>
        </p:nvSpPr>
        <p:spPr>
          <a:xfrm>
            <a:off x="314324" y="1268045"/>
            <a:ext cx="851535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Elbow curve method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Silhouette analysis</a:t>
            </a:r>
          </a:p>
        </p:txBody>
      </p:sp>
    </p:spTree>
    <p:extLst>
      <p:ext uri="{BB962C8B-B14F-4D97-AF65-F5344CB8AC3E}">
        <p14:creationId xmlns:p14="http://schemas.microsoft.com/office/powerpoint/2010/main" val="3499503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Elbow curve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CB24B-4C17-404D-BD07-26085EE3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0" y="1311858"/>
            <a:ext cx="4700970" cy="3201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97279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4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C39E5-D394-441C-84F9-4E4DAC0D069B}"/>
              </a:ext>
            </a:extLst>
          </p:cNvPr>
          <p:cNvSpPr txBox="1"/>
          <p:nvPr/>
        </p:nvSpPr>
        <p:spPr>
          <a:xfrm>
            <a:off x="136826" y="1439990"/>
            <a:ext cx="46387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asic idea behind partitioning methods, such as k-means clustering, is to define clusters such that the total intra-cluster variation [or total within-cluster sum of square (WSS)] is minimized. </a:t>
            </a:r>
          </a:p>
          <a:p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Y-axis plots the total WSS. </a:t>
            </a:r>
          </a:p>
          <a:p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An optimal number of K = number of clusters so that adding another cluster doesn’t improve much better the total WSS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41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Silhouette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97279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3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C39E5-D394-441C-84F9-4E4DAC0D069B}"/>
              </a:ext>
            </a:extLst>
          </p:cNvPr>
          <p:cNvSpPr txBox="1"/>
          <p:nvPr/>
        </p:nvSpPr>
        <p:spPr>
          <a:xfrm>
            <a:off x="338728" y="1368003"/>
            <a:ext cx="8466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The silhouette coefficient is a measure of how similar a data point is within-cluster (cohesion) compared to other clusters (separation).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2F9DE-7A2A-4666-A747-CC9A571A0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17"/>
          <a:stretch/>
        </p:blipFill>
        <p:spPr>
          <a:xfrm>
            <a:off x="409436" y="2171392"/>
            <a:ext cx="6520463" cy="1741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1D83D-AF73-4DBC-BA98-3FBBBA2C1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13"/>
          <a:stretch/>
        </p:blipFill>
        <p:spPr>
          <a:xfrm>
            <a:off x="5613214" y="3774732"/>
            <a:ext cx="3241490" cy="1028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D1D54-A720-4E08-9B71-B5061DB52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14" y="2274622"/>
            <a:ext cx="3241490" cy="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6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Silhouette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03645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3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0C609-0E4D-4B24-AAB0-82E6F3B4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775" y="2384714"/>
            <a:ext cx="3465606" cy="2305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437F4-95DB-4358-BA8E-5BF67C91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1" y="1279894"/>
            <a:ext cx="7401749" cy="99092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F799856-FCA3-4B57-A806-D0DA5047E543}"/>
              </a:ext>
            </a:extLst>
          </p:cNvPr>
          <p:cNvSpPr/>
          <p:nvPr/>
        </p:nvSpPr>
        <p:spPr>
          <a:xfrm>
            <a:off x="3457366" y="1912230"/>
            <a:ext cx="327049" cy="60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55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Preprocessing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 before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94962-FCB5-4E09-9413-AD3F68C8819B}"/>
              </a:ext>
            </a:extLst>
          </p:cNvPr>
          <p:cNvSpPr txBox="1"/>
          <p:nvPr/>
        </p:nvSpPr>
        <p:spPr>
          <a:xfrm>
            <a:off x="314324" y="1268045"/>
            <a:ext cx="8515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Normalization – if your data has normal distribution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Log-transform – if your data has power distribution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Quantile normalization - otherwise</a:t>
            </a:r>
          </a:p>
        </p:txBody>
      </p:sp>
    </p:spTree>
    <p:extLst>
      <p:ext uri="{BB962C8B-B14F-4D97-AF65-F5344CB8AC3E}">
        <p14:creationId xmlns:p14="http://schemas.microsoft.com/office/powerpoint/2010/main" val="2045409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0BE49-A733-4F9D-B306-B806BFF4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9" y="1352954"/>
            <a:ext cx="7186941" cy="36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3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Log-transform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6AF-1F38-46DA-8E7A-7F8F3F82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91" y="1248760"/>
            <a:ext cx="6917778" cy="170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5F13F-136F-4112-A4F1-6B61C895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24" y="3255579"/>
            <a:ext cx="7025223" cy="1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4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Quantile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76829-63BD-4C9D-85D9-A032A8E7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5" y="1277070"/>
            <a:ext cx="7372350" cy="1775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673A-DC35-43B5-B0F2-F0D96D9D0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424993"/>
            <a:ext cx="737235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1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3959445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does “</a:t>
            </a:r>
            <a:r>
              <a:rPr lang="en-US" dirty="0">
                <a:solidFill>
                  <a:srgbClr val="FF0000"/>
                </a:solidFill>
              </a:rPr>
              <a:t>similar</a:t>
            </a:r>
            <a:r>
              <a:rPr lang="en-US" dirty="0"/>
              <a:t>” mean?</a:t>
            </a:r>
          </a:p>
          <a:p>
            <a:pPr marL="80962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Euclidean distance (squared), or </a:t>
            </a:r>
          </a:p>
          <a:p>
            <a:pPr marL="80962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Measure of similarity (or distance) between “points” to be clustered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4A8D9-7901-4532-ABCA-BE8336E8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977697"/>
            <a:ext cx="4743450" cy="21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1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Principal Component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4E54D-7E45-4A1A-A7D4-87F53667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3" y="1268045"/>
            <a:ext cx="5254228" cy="3515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99312-563D-4CCA-BAE6-8428DAF16DB5}"/>
              </a:ext>
            </a:extLst>
          </p:cNvPr>
          <p:cNvSpPr txBox="1"/>
          <p:nvPr/>
        </p:nvSpPr>
        <p:spPr>
          <a:xfrm>
            <a:off x="6093372" y="1268045"/>
            <a:ext cx="273630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Reduce dimension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PC component describe the largest data variance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98FC5-625C-4938-BCB9-1BB356B1194B}"/>
              </a:ext>
            </a:extLst>
          </p:cNvPr>
          <p:cNvSpPr txBox="1"/>
          <p:nvPr/>
        </p:nvSpPr>
        <p:spPr>
          <a:xfrm>
            <a:off x="15765" y="4889584"/>
            <a:ext cx="9128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4"/>
              </a:rPr>
              <a:t>https://towardsdatascience.com/pca-clearly-explained-how-when-why-to-use-it-and-feature-importance-a-guide-in-python-7c274582c37e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750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rgbClr val="FFFFFF"/>
                </a:solidFill>
              </a:rPr>
              <a:t>Principal Component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201F-16D5-42EA-97F7-DCC5076F0698}"/>
              </a:ext>
            </a:extLst>
          </p:cNvPr>
          <p:cNvSpPr txBox="1"/>
          <p:nvPr/>
        </p:nvSpPr>
        <p:spPr>
          <a:xfrm>
            <a:off x="500062" y="1217059"/>
            <a:ext cx="5786438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Mathematically, the principal components are the </a:t>
            </a:r>
            <a:r>
              <a:rPr lang="en-US" sz="1800" dirty="0">
                <a:solidFill>
                  <a:srgbClr val="FF0000"/>
                </a:solidFill>
              </a:rPr>
              <a:t>eigenvectors of the covariance matrix </a:t>
            </a:r>
            <a:r>
              <a:rPr lang="en-US" sz="1800" dirty="0"/>
              <a:t>of the original dataset. 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Because the </a:t>
            </a:r>
            <a:r>
              <a:rPr lang="en-US" sz="1800" dirty="0">
                <a:solidFill>
                  <a:srgbClr val="FF0000"/>
                </a:solidFill>
              </a:rPr>
              <a:t>covariance matrix is symmetric, the eigenvectors are orthogonal</a:t>
            </a:r>
            <a:r>
              <a:rPr lang="en-US" sz="1800" dirty="0"/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principal components </a:t>
            </a:r>
            <a:r>
              <a:rPr lang="en-US" sz="1800" dirty="0"/>
              <a:t>(eigenvectors) correspond to the </a:t>
            </a:r>
            <a:r>
              <a:rPr lang="en-US" sz="1800" dirty="0">
                <a:solidFill>
                  <a:srgbClr val="FF0000"/>
                </a:solidFill>
              </a:rPr>
              <a:t>direction</a:t>
            </a:r>
            <a:r>
              <a:rPr lang="en-US" sz="1800" dirty="0"/>
              <a:t> (in the original n-dimensional space) </a:t>
            </a:r>
            <a:r>
              <a:rPr lang="en-US" sz="1800" dirty="0">
                <a:solidFill>
                  <a:srgbClr val="FF0000"/>
                </a:solidFill>
              </a:rPr>
              <a:t>with the greatest variance </a:t>
            </a:r>
            <a:r>
              <a:rPr lang="en-US" sz="1800" dirty="0"/>
              <a:t>in the data.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2B319DE-1966-4087-A8BE-65C052D6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71" y="1429393"/>
            <a:ext cx="2620229" cy="295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1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rgbClr val="FFFFFF"/>
                </a:solidFill>
              </a:rPr>
              <a:t>Principal Component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201F-16D5-42EA-97F7-DCC5076F0698}"/>
              </a:ext>
            </a:extLst>
          </p:cNvPr>
          <p:cNvSpPr txBox="1"/>
          <p:nvPr/>
        </p:nvSpPr>
        <p:spPr>
          <a:xfrm>
            <a:off x="500062" y="1217059"/>
            <a:ext cx="812006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eigenvector has a corresponding eigenvalue. An eigenvalue is a scalar. Recall that an eigenvector corresponds to a direction. 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corresponding </a:t>
            </a:r>
            <a:r>
              <a:rPr lang="en-US" sz="1800" dirty="0">
                <a:solidFill>
                  <a:srgbClr val="FF0000"/>
                </a:solidFill>
              </a:rPr>
              <a:t>eigenvalue</a:t>
            </a:r>
            <a:r>
              <a:rPr lang="en-US" sz="1800" dirty="0"/>
              <a:t> is a number that indicates </a:t>
            </a:r>
            <a:r>
              <a:rPr lang="en-US" sz="1800" dirty="0">
                <a:solidFill>
                  <a:srgbClr val="FF0000"/>
                </a:solidFill>
              </a:rPr>
              <a:t>how much variance</a:t>
            </a:r>
            <a:r>
              <a:rPr lang="en-US" sz="1800" dirty="0"/>
              <a:t> there is in the data along that eigenvector (or principal component).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other words, a </a:t>
            </a:r>
            <a:r>
              <a:rPr lang="en-US" sz="1800" dirty="0">
                <a:solidFill>
                  <a:srgbClr val="FF0000"/>
                </a:solidFill>
              </a:rPr>
              <a:t>larger eigenvalue </a:t>
            </a:r>
            <a:r>
              <a:rPr lang="en-US" sz="1800" dirty="0"/>
              <a:t>means that that principal component explains a </a:t>
            </a:r>
            <a:r>
              <a:rPr lang="en-US" sz="1800" dirty="0">
                <a:solidFill>
                  <a:srgbClr val="FF0000"/>
                </a:solidFill>
              </a:rPr>
              <a:t>large amount of the variance </a:t>
            </a:r>
            <a:r>
              <a:rPr lang="en-US" sz="1800" dirty="0"/>
              <a:t>in the data.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principal component with a very small eigenvalue does not do a good job of explaining the variance in the data.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the extreme case, if a principal component had an </a:t>
            </a:r>
            <a:r>
              <a:rPr lang="en-US" sz="1800" dirty="0">
                <a:solidFill>
                  <a:srgbClr val="FF0000"/>
                </a:solidFill>
              </a:rPr>
              <a:t>eigenvalue of zero</a:t>
            </a:r>
            <a:r>
              <a:rPr lang="en-US" sz="1800" dirty="0"/>
              <a:t>, then it would mean that it </a:t>
            </a:r>
            <a:r>
              <a:rPr lang="en-US" sz="1800" dirty="0">
                <a:solidFill>
                  <a:srgbClr val="FF0000"/>
                </a:solidFill>
              </a:rPr>
              <a:t>explained none of the variance in the data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1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2E017-6657-4134-9435-3B92E9462E12}"/>
              </a:ext>
            </a:extLst>
          </p:cNvPr>
          <p:cNvSpPr txBox="1"/>
          <p:nvPr/>
        </p:nvSpPr>
        <p:spPr>
          <a:xfrm>
            <a:off x="547688" y="1524643"/>
            <a:ext cx="8048625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1: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 Standardize the dataset.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16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4: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Sort eigenvalues and their corresponding eigenvectors.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5: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Pick k eigenvalues and form a matrix of eigenvectors.</a:t>
            </a:r>
          </a:p>
          <a:p>
            <a:pPr algn="l">
              <a:lnSpc>
                <a:spcPct val="150000"/>
              </a:lnSpc>
            </a:pPr>
            <a:r>
              <a:rPr lang="en-SG" sz="1600" b="1" dirty="0">
                <a:solidFill>
                  <a:srgbClr val="292929"/>
                </a:solidFill>
                <a:latin typeface="+mj-lt"/>
              </a:rPr>
              <a:t>Step 6: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 Transform the original matrix.</a:t>
            </a:r>
          </a:p>
        </p:txBody>
      </p:sp>
    </p:spTree>
    <p:extLst>
      <p:ext uri="{BB962C8B-B14F-4D97-AF65-F5344CB8AC3E}">
        <p14:creationId xmlns:p14="http://schemas.microsoft.com/office/powerpoint/2010/main" val="906938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05847-A358-48F7-AAC9-F2751683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758057"/>
            <a:ext cx="3732931" cy="197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77448"/>
            <a:ext cx="4286250" cy="51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1: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 Standardize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CCCC2-712D-4F82-A57C-5DA81E84D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82" y="1927802"/>
            <a:ext cx="1178719" cy="491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1C71F-8A21-4648-B132-E5FB633F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36" y="1470884"/>
            <a:ext cx="3732932" cy="94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036" y="2571751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7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428625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858622" y="3323654"/>
                <a:ext cx="3023392" cy="10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22" y="3323654"/>
                <a:ext cx="3023392" cy="1031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724400" y="2591342"/>
                <a:ext cx="3619500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591342"/>
                <a:ext cx="3619500" cy="416589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938578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938578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121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1256864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515721" y="3181088"/>
                <a:ext cx="3116366" cy="10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21" y="3181088"/>
                <a:ext cx="3116366" cy="1031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572000" y="2472918"/>
                <a:ext cx="4014032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(−0.63)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1.26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0.63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(−1.26)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72918"/>
                <a:ext cx="4014032" cy="416589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729616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729616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F86A52-7542-408E-B522-4DBFEFB86650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998547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864884" y="3165733"/>
                <a:ext cx="3209340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884" y="3165733"/>
                <a:ext cx="3209340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989795" y="1947663"/>
                <a:ext cx="304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𝑟𝑒𝑠𝑡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95" y="1947663"/>
                <a:ext cx="3044100" cy="369332"/>
              </a:xfrm>
              <a:prstGeom prst="rect">
                <a:avLst/>
              </a:prstGeom>
              <a:blipFill>
                <a:blip r:embed="rId6"/>
                <a:stretch>
                  <a:fillRect l="-601" r="-4409" b="-14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5EC29EE-2FD3-435C-811F-6A185AA8D72C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32241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1256864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26910" y="3290664"/>
                <a:ext cx="3812069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10" y="3290664"/>
                <a:ext cx="3812069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018680" y="2453365"/>
                <a:ext cx="4943475" cy="40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(−1)(−0.63)+(0.33)(1.26)+(−1)(0.63)+0+(1.33)(−1.26)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=−0.25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80" y="2453365"/>
                <a:ext cx="4943475" cy="400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662410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62410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A79D19-7C43-4E0B-9701-649CAE7985F2}"/>
              </a:ext>
            </a:extLst>
          </p:cNvPr>
          <p:cNvSpPr/>
          <p:nvPr/>
        </p:nvSpPr>
        <p:spPr>
          <a:xfrm>
            <a:off x="368987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C9CED-6309-4A37-A8D0-532786E108FC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4293095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2197190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68630" y="3174307"/>
                <a:ext cx="3940309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30" y="3174307"/>
                <a:ext cx="3940309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101918" y="2378188"/>
                <a:ext cx="4943475" cy="628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200" i="1">
                              <a:latin typeface="Cambria Math" panose="02040503050406030204" pitchFamily="18" charset="0"/>
                            </a:rPr>
                            <m:t>(−1)(0)+(0.33)(1.73)+(−1)(−0.58)+(0.33)(−0.58)+(1.33)(−0.58)</m:t>
                          </m:r>
                        </m:num>
                        <m:den>
                          <m:r>
                            <a:rPr lang="en-SG" sz="12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200" i="1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SG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18" y="2378188"/>
                <a:ext cx="4943475" cy="628698"/>
              </a:xfrm>
              <a:prstGeom prst="rect">
                <a:avLst/>
              </a:prstGeom>
              <a:blipFill>
                <a:blip r:embed="rId6"/>
                <a:stretch>
                  <a:fillRect r="-38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5051606" y="1686336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3−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606" y="1686336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A79D19-7C43-4E0B-9701-649CAE7985F2}"/>
              </a:ext>
            </a:extLst>
          </p:cNvPr>
          <p:cNvSpPr/>
          <p:nvPr/>
        </p:nvSpPr>
        <p:spPr>
          <a:xfrm>
            <a:off x="368987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BD0A4-4FDA-430A-B050-A11903F06768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31709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8F4D4-C0EF-4909-B0D0-605195ADA55D}"/>
              </a:ext>
            </a:extLst>
          </p:cNvPr>
          <p:cNvSpPr txBox="1"/>
          <p:nvPr/>
        </p:nvSpPr>
        <p:spPr>
          <a:xfrm>
            <a:off x="519113" y="1268044"/>
            <a:ext cx="8272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Partitional - data in non-overlapping subsets. One data object is in one subset 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Hierarchy - data are in nested clusters, organized in a hierarchical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4341-1854-4DDB-8C68-CBA53972B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2995440"/>
            <a:ext cx="3621338" cy="1865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1BE92-A9D3-4FFE-BD39-9513D5D29A6C}"/>
              </a:ext>
            </a:extLst>
          </p:cNvPr>
          <p:cNvSpPr txBox="1"/>
          <p:nvPr/>
        </p:nvSpPr>
        <p:spPr>
          <a:xfrm>
            <a:off x="1690688" y="2571750"/>
            <a:ext cx="144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Partitional</a:t>
            </a:r>
            <a:endParaRPr lang="en-SG" sz="1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7E6B5-7A71-4835-BCD3-F8180D7B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748" y="2995440"/>
            <a:ext cx="3754602" cy="1967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00E17-350F-43EF-9B7B-60B0DE1C934F}"/>
              </a:ext>
            </a:extLst>
          </p:cNvPr>
          <p:cNvSpPr txBox="1"/>
          <p:nvPr/>
        </p:nvSpPr>
        <p:spPr>
          <a:xfrm>
            <a:off x="6138863" y="2571750"/>
            <a:ext cx="144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Hierarchy</a:t>
            </a:r>
            <a:endParaRPr lang="en-SG" sz="1800" u="sng" dirty="0"/>
          </a:p>
        </p:txBody>
      </p:sp>
    </p:spTree>
    <p:extLst>
      <p:ext uri="{BB962C8B-B14F-4D97-AF65-F5344CB8AC3E}">
        <p14:creationId xmlns:p14="http://schemas.microsoft.com/office/powerpoint/2010/main" val="2070399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36435" y="2571750"/>
                <a:ext cx="433464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0.49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SG" sz="1800" i="1">
                                    <a:latin typeface="Cambria Math" panose="02040503050406030204" pitchFamily="18" charset="0"/>
                                  </a:rPr>
                                  <m:t>−0.14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.49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35" y="2571750"/>
                <a:ext cx="4334648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D51917-32A4-42C7-9D34-DC63649054EE}"/>
                  </a:ext>
                </a:extLst>
              </p:cNvPr>
              <p:cNvSpPr txBox="1"/>
              <p:nvPr/>
            </p:nvSpPr>
            <p:spPr>
              <a:xfrm>
                <a:off x="5246970" y="1986872"/>
                <a:ext cx="304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𝑟𝑒𝑠𝑡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D51917-32A4-42C7-9D34-DC636490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70" y="1986872"/>
                <a:ext cx="30441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5BD93D1-752D-4BF6-9740-A16A0221A870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098051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23544"/>
            <a:ext cx="8736818" cy="100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11C30-D910-4D6C-B432-8CC9F031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1727887"/>
            <a:ext cx="3543300" cy="1184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89B49-605F-4139-8EAB-0719DF080EBA}"/>
                  </a:ext>
                </a:extLst>
              </p:cNvPr>
              <p:cNvSpPr txBox="1"/>
              <p:nvPr/>
            </p:nvSpPr>
            <p:spPr>
              <a:xfrm>
                <a:off x="4238624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tx1"/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SG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SG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tx1"/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the system to find eigenvector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89B49-605F-4139-8EAB-0719DF080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4" y="1789289"/>
                <a:ext cx="4385270" cy="553998"/>
              </a:xfrm>
              <a:prstGeom prst="rect">
                <a:avLst/>
              </a:prstGeom>
              <a:blipFill>
                <a:blip r:embed="rId5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0B0F88-616D-47E6-B311-8FBABAED5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5" y="2329392"/>
            <a:ext cx="5010150" cy="1926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FEC78-6311-463A-ADEE-4155C6B91CE6}"/>
                  </a:ext>
                </a:extLst>
              </p:cNvPr>
              <p:cNvSpPr txBox="1"/>
              <p:nvPr/>
            </p:nvSpPr>
            <p:spPr>
              <a:xfrm>
                <a:off x="4151113" y="4388311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FEC78-6311-463A-ADEE-4155C6B9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13" y="4388311"/>
                <a:ext cx="461367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681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F1222-DF3F-4058-8776-A153D174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" y="3042410"/>
            <a:ext cx="4844457" cy="1092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/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/>
                  <a:t>Solve the system to find eigenvector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blipFill>
                <a:blip r:embed="rId5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AFE39D-CFEE-4DD5-A681-7D6613D40CF8}"/>
              </a:ext>
            </a:extLst>
          </p:cNvPr>
          <p:cNvGrpSpPr/>
          <p:nvPr/>
        </p:nvGrpSpPr>
        <p:grpSpPr>
          <a:xfrm>
            <a:off x="5630217" y="2226979"/>
            <a:ext cx="3398941" cy="1787483"/>
            <a:chOff x="7506955" y="2969306"/>
            <a:chExt cx="4531921" cy="23833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23A0BD-A371-4FD7-9BE2-8F79984B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6337" y="3342841"/>
              <a:ext cx="2752725" cy="20097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35BE6-01AE-4881-9DFC-8E985946B88A}"/>
                </a:ext>
              </a:extLst>
            </p:cNvPr>
            <p:cNvSpPr txBox="1"/>
            <p:nvPr/>
          </p:nvSpPr>
          <p:spPr>
            <a:xfrm>
              <a:off x="7506955" y="2969306"/>
              <a:ext cx="45319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800" dirty="0"/>
                <a:t>Eigenvectors for </a:t>
              </a:r>
              <a:r>
                <a:rPr lang="el-GR" sz="1800" dirty="0"/>
                <a:t>λ</a:t>
              </a:r>
              <a:r>
                <a:rPr lang="en-SG" sz="1800" dirty="0"/>
                <a:t>=2.01263459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6B50FE-21E4-485B-ACE0-8299E987F604}"/>
              </a:ext>
            </a:extLst>
          </p:cNvPr>
          <p:cNvSpPr txBox="1"/>
          <p:nvPr/>
        </p:nvSpPr>
        <p:spPr>
          <a:xfrm>
            <a:off x="285750" y="1123544"/>
            <a:ext cx="873681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8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8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2427ED-FE36-4B1A-B127-636112AD8E4B}"/>
                  </a:ext>
                </a:extLst>
              </p:cNvPr>
              <p:cNvSpPr txBox="1"/>
              <p:nvPr/>
            </p:nvSpPr>
            <p:spPr>
              <a:xfrm>
                <a:off x="432352" y="2728750"/>
                <a:ext cx="1505779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2427ED-FE36-4B1A-B127-636112AD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2" y="2728750"/>
                <a:ext cx="1505779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939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/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/>
                  <a:t>Solve the system to find eigenvector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blipFill>
                <a:blip r:embed="rId4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DA35BE6-01AE-4881-9DFC-8E985946B88A}"/>
              </a:ext>
            </a:extLst>
          </p:cNvPr>
          <p:cNvSpPr txBox="1"/>
          <p:nvPr/>
        </p:nvSpPr>
        <p:spPr>
          <a:xfrm>
            <a:off x="285749" y="2571750"/>
            <a:ext cx="573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Repeat the same for all eigenvalues, we get the following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CA3DF-C268-4B10-A451-1E6A88BDA601}"/>
              </a:ext>
            </a:extLst>
          </p:cNvPr>
          <p:cNvGrpSpPr/>
          <p:nvPr/>
        </p:nvGrpSpPr>
        <p:grpSpPr>
          <a:xfrm>
            <a:off x="1999755" y="3143803"/>
            <a:ext cx="4679752" cy="1778794"/>
            <a:chOff x="2497931" y="3840123"/>
            <a:chExt cx="6239669" cy="23717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5398AA-216A-40BF-AE7F-8C85C286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1600" y="3840123"/>
              <a:ext cx="6096000" cy="2371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9DF19-3370-40EF-A89E-1F978FADE7EB}"/>
                </a:ext>
              </a:extLst>
            </p:cNvPr>
            <p:cNvSpPr txBox="1"/>
            <p:nvPr/>
          </p:nvSpPr>
          <p:spPr>
            <a:xfrm>
              <a:off x="2497931" y="4335500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F3669A-0872-4A26-9267-E70DBB28FD8B}"/>
                </a:ext>
              </a:extLst>
            </p:cNvPr>
            <p:cNvCxnSpPr/>
            <p:nvPr/>
          </p:nvCxnSpPr>
          <p:spPr>
            <a:xfrm>
              <a:off x="3067050" y="4033777"/>
              <a:ext cx="0" cy="173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4792FE-E713-4B27-A5C7-24F54C526BD6}"/>
                </a:ext>
              </a:extLst>
            </p:cNvPr>
            <p:cNvSpPr txBox="1"/>
            <p:nvPr/>
          </p:nvSpPr>
          <p:spPr>
            <a:xfrm>
              <a:off x="2497931" y="463722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E4384-EA5A-4245-99F9-4CDDE52B09AB}"/>
                </a:ext>
              </a:extLst>
            </p:cNvPr>
            <p:cNvSpPr txBox="1"/>
            <p:nvPr/>
          </p:nvSpPr>
          <p:spPr>
            <a:xfrm>
              <a:off x="2497931" y="4983706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8BFF7B-954A-4C21-AC9B-14215598ED62}"/>
                </a:ext>
              </a:extLst>
            </p:cNvPr>
            <p:cNvSpPr txBox="1"/>
            <p:nvPr/>
          </p:nvSpPr>
          <p:spPr>
            <a:xfrm>
              <a:off x="2497931" y="527600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v4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BE6698-7833-443C-BD51-6B3375B7B4D2}"/>
              </a:ext>
            </a:extLst>
          </p:cNvPr>
          <p:cNvSpPr txBox="1"/>
          <p:nvPr/>
        </p:nvSpPr>
        <p:spPr>
          <a:xfrm>
            <a:off x="285750" y="1123544"/>
            <a:ext cx="873681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8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8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BF4BA5-0733-43CB-A1D1-0375551F60B3}"/>
                  </a:ext>
                </a:extLst>
              </p:cNvPr>
              <p:cNvSpPr txBox="1"/>
              <p:nvPr/>
            </p:nvSpPr>
            <p:spPr>
              <a:xfrm>
                <a:off x="2107507" y="3040693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BF4BA5-0733-43CB-A1D1-0375551F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07" y="3040693"/>
                <a:ext cx="4613675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045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D93D1-752D-4BF6-9740-A16A0221A870}"/>
              </a:ext>
            </a:extLst>
          </p:cNvPr>
          <p:cNvSpPr txBox="1"/>
          <p:nvPr/>
        </p:nvSpPr>
        <p:spPr>
          <a:xfrm>
            <a:off x="285750" y="1169699"/>
            <a:ext cx="849630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Remember that: </a:t>
            </a:r>
            <a:r>
              <a:rPr lang="en-US" sz="2100" dirty="0">
                <a:solidFill>
                  <a:srgbClr val="FF0000"/>
                </a:solidFill>
                <a:latin typeface="+mj-lt"/>
              </a:rPr>
              <a:t>larger eigenvalue </a:t>
            </a:r>
            <a:r>
              <a:rPr lang="en-US" sz="2100" dirty="0">
                <a:latin typeface="+mj-lt"/>
              </a:rPr>
              <a:t>means that that principal component explains a </a:t>
            </a:r>
            <a:r>
              <a:rPr lang="en-US" sz="2100" dirty="0">
                <a:solidFill>
                  <a:srgbClr val="FF0000"/>
                </a:solidFill>
                <a:latin typeface="+mj-lt"/>
              </a:rPr>
              <a:t>large amount of the variance </a:t>
            </a:r>
            <a:r>
              <a:rPr lang="en-US" sz="2100" dirty="0">
                <a:latin typeface="+mj-lt"/>
              </a:rPr>
              <a:t>in the data.</a:t>
            </a:r>
          </a:p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The first principal component accounts for the largest possible variance in the dataset. </a:t>
            </a:r>
            <a:endParaRPr lang="en-SG" sz="2100" dirty="0">
              <a:solidFill>
                <a:srgbClr val="29292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936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208453"/>
            <a:ext cx="8572502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4: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Sort eigenvalues and their corresponding eigenvectors.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CA3DF-C268-4B10-A451-1E6A88BDA601}"/>
              </a:ext>
            </a:extLst>
          </p:cNvPr>
          <p:cNvGrpSpPr/>
          <p:nvPr/>
        </p:nvGrpSpPr>
        <p:grpSpPr>
          <a:xfrm>
            <a:off x="1999755" y="2571750"/>
            <a:ext cx="4679752" cy="1778794"/>
            <a:chOff x="2497931" y="3840123"/>
            <a:chExt cx="6239669" cy="23717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5398AA-216A-40BF-AE7F-8C85C286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1600" y="3840123"/>
              <a:ext cx="6096000" cy="2371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9DF19-3370-40EF-A89E-1F978FADE7EB}"/>
                </a:ext>
              </a:extLst>
            </p:cNvPr>
            <p:cNvSpPr txBox="1"/>
            <p:nvPr/>
          </p:nvSpPr>
          <p:spPr>
            <a:xfrm>
              <a:off x="2497931" y="4335500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F3669A-0872-4A26-9267-E70DBB28FD8B}"/>
                </a:ext>
              </a:extLst>
            </p:cNvPr>
            <p:cNvCxnSpPr/>
            <p:nvPr/>
          </p:nvCxnSpPr>
          <p:spPr>
            <a:xfrm>
              <a:off x="3067050" y="4033777"/>
              <a:ext cx="0" cy="173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4792FE-E713-4B27-A5C7-24F54C526BD6}"/>
                </a:ext>
              </a:extLst>
            </p:cNvPr>
            <p:cNvSpPr txBox="1"/>
            <p:nvPr/>
          </p:nvSpPr>
          <p:spPr>
            <a:xfrm>
              <a:off x="2497931" y="463722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E4384-EA5A-4245-99F9-4CDDE52B09AB}"/>
                </a:ext>
              </a:extLst>
            </p:cNvPr>
            <p:cNvSpPr txBox="1"/>
            <p:nvPr/>
          </p:nvSpPr>
          <p:spPr>
            <a:xfrm>
              <a:off x="2497931" y="4983706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8BFF7B-954A-4C21-AC9B-14215598ED62}"/>
                </a:ext>
              </a:extLst>
            </p:cNvPr>
            <p:cNvSpPr txBox="1"/>
            <p:nvPr/>
          </p:nvSpPr>
          <p:spPr>
            <a:xfrm>
              <a:off x="2497931" y="527600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2E8D6-B667-4990-B86B-1E1BBC7B925D}"/>
                  </a:ext>
                </a:extLst>
              </p:cNvPr>
              <p:cNvSpPr txBox="1"/>
              <p:nvPr/>
            </p:nvSpPr>
            <p:spPr>
              <a:xfrm>
                <a:off x="2032793" y="2408307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2E8D6-B667-4990-B86B-1E1BBC7B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3" y="2408307"/>
                <a:ext cx="4613675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395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177448"/>
            <a:ext cx="8572502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5: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Pick k eigenvalues and form a matrix of eigenvectors.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BAE9A-0F4B-4937-89C2-E16899D7941C}"/>
              </a:ext>
            </a:extLst>
          </p:cNvPr>
          <p:cNvSpPr txBox="1"/>
          <p:nvPr/>
        </p:nvSpPr>
        <p:spPr>
          <a:xfrm>
            <a:off x="1045865" y="1948502"/>
            <a:ext cx="705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dirty="0"/>
              <a:t>Let say, we take k = 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B2D13B-9577-4647-B215-0FE1063C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06" y="2571750"/>
            <a:ext cx="4572000" cy="17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4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Step 6:</a:t>
                </a:r>
                <a:r>
                  <a:rPr lang="en-SG" sz="2100" dirty="0">
                    <a:solidFill>
                      <a:srgbClr val="292929"/>
                    </a:solidFill>
                    <a:latin typeface="+mj-lt"/>
                  </a:rPr>
                  <a:t> Transform the original matrix to principal component space.</a:t>
                </a:r>
                <a:endParaRPr lang="en-SG" sz="2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SG" sz="2100" dirty="0">
                    <a:latin typeface="+mj-lt"/>
                  </a:rPr>
                  <a:t>Original Matrix * Top 4 eigenvector matrix =  Transformed matrix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SG" sz="21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1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D5B1D-B48D-46BC-814F-99182A454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3377" b="20363"/>
          <a:stretch/>
        </p:blipFill>
        <p:spPr>
          <a:xfrm>
            <a:off x="2259609" y="2232154"/>
            <a:ext cx="2836267" cy="1250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B26BFD-D3DF-459A-A66F-09ACFE685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2" b="17169"/>
          <a:stretch/>
        </p:blipFill>
        <p:spPr>
          <a:xfrm>
            <a:off x="5095875" y="2232154"/>
            <a:ext cx="3373838" cy="1151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21319-1274-48BE-9F94-3A146552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113" y="3503795"/>
            <a:ext cx="4968317" cy="1151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4369FB-E023-46C3-A265-740941B82A1A}"/>
                  </a:ext>
                </a:extLst>
              </p:cNvPr>
              <p:cNvSpPr txBox="1"/>
              <p:nvPr/>
            </p:nvSpPr>
            <p:spPr>
              <a:xfrm>
                <a:off x="2512623" y="3917345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4369FB-E023-46C3-A265-740941B82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623" y="3917345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57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7670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072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To transform back to original space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SG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SG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SG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SG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072730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E0B780-C7D8-4CFF-86AA-F5AF96C1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13" y="2386533"/>
            <a:ext cx="4968317" cy="1151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1321B-90D0-42C0-B3E9-7C89D3AFC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7434" b="20363"/>
          <a:stretch/>
        </p:blipFill>
        <p:spPr>
          <a:xfrm>
            <a:off x="3345459" y="3649775"/>
            <a:ext cx="2424207" cy="1170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F0CA2-0B47-4197-BF0C-3FFE34848C41}"/>
                  </a:ext>
                </a:extLst>
              </p:cNvPr>
              <p:cNvSpPr txBox="1"/>
              <p:nvPr/>
            </p:nvSpPr>
            <p:spPr>
              <a:xfrm>
                <a:off x="5074848" y="2776187"/>
                <a:ext cx="21640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SG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F0CA2-0B47-4197-BF0C-3FFE34848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848" y="2776187"/>
                <a:ext cx="2164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1323F-AABD-4289-8CA1-16CBA9AD04D7}"/>
                  </a:ext>
                </a:extLst>
              </p:cNvPr>
              <p:cNvSpPr txBox="1"/>
              <p:nvPr/>
            </p:nvSpPr>
            <p:spPr>
              <a:xfrm>
                <a:off x="2874573" y="405991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1323F-AABD-4289-8CA1-16CBA9AD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73" y="4059911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843" r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F2A2E77-AB5F-4E26-B3AF-0D82B2020C41}"/>
              </a:ext>
            </a:extLst>
          </p:cNvPr>
          <p:cNvGrpSpPr/>
          <p:nvPr/>
        </p:nvGrpSpPr>
        <p:grpSpPr>
          <a:xfrm>
            <a:off x="5269612" y="2327821"/>
            <a:ext cx="3693381" cy="1227912"/>
            <a:chOff x="7026149" y="3103761"/>
            <a:chExt cx="4924508" cy="16372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8BD9C3-1170-4BF9-96F8-145CB80E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82" b="17169"/>
            <a:stretch/>
          </p:blipFill>
          <p:spPr>
            <a:xfrm>
              <a:off x="7026149" y="3205597"/>
              <a:ext cx="4498450" cy="153538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D1F4EA-5398-4136-B977-A6ECFEC2A2E6}"/>
                </a:ext>
              </a:extLst>
            </p:cNvPr>
            <p:cNvSpPr txBox="1"/>
            <p:nvPr/>
          </p:nvSpPr>
          <p:spPr>
            <a:xfrm>
              <a:off x="11364248" y="3103761"/>
              <a:ext cx="58640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50" dirty="0"/>
                <a:t>-1</a:t>
              </a:r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0CDC5690-3E05-4CF9-A7F8-52D94135A1D1}"/>
                </a:ext>
              </a:extLst>
            </p:cNvPr>
            <p:cNvSpPr/>
            <p:nvPr/>
          </p:nvSpPr>
          <p:spPr>
            <a:xfrm>
              <a:off x="7108699" y="3343471"/>
              <a:ext cx="45719" cy="1318576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145EFFC-1F9C-49F3-AE97-7CF435B2543E}"/>
                </a:ext>
              </a:extLst>
            </p:cNvPr>
            <p:cNvSpPr/>
            <p:nvPr/>
          </p:nvSpPr>
          <p:spPr>
            <a:xfrm flipH="1">
              <a:off x="11341389" y="3313999"/>
              <a:ext cx="45719" cy="1318576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</p:grpSp>
    </p:spTree>
    <p:extLst>
      <p:ext uri="{BB962C8B-B14F-4D97-AF65-F5344CB8AC3E}">
        <p14:creationId xmlns:p14="http://schemas.microsoft.com/office/powerpoint/2010/main" val="42905336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To transform back to original space: * std + mean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en-SG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06182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1A1321B-90D0-42C0-B3E9-7C89D3AFC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" r="53376" b="20363"/>
          <a:stretch/>
        </p:blipFill>
        <p:spPr>
          <a:xfrm>
            <a:off x="559076" y="2302417"/>
            <a:ext cx="3622344" cy="162402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E17D615-3753-4C5E-B860-92C2897E89FE}"/>
              </a:ext>
            </a:extLst>
          </p:cNvPr>
          <p:cNvSpPr/>
          <p:nvPr/>
        </p:nvSpPr>
        <p:spPr>
          <a:xfrm>
            <a:off x="4410075" y="2887696"/>
            <a:ext cx="657225" cy="31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9071A-AAFB-40B4-B16E-BAE08A42E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1" y="2571751"/>
            <a:ext cx="3543300" cy="1184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9299A-4601-4B6E-B60C-D8757527B0C6}"/>
              </a:ext>
            </a:extLst>
          </p:cNvPr>
          <p:cNvSpPr txBox="1"/>
          <p:nvPr/>
        </p:nvSpPr>
        <p:spPr>
          <a:xfrm>
            <a:off x="2330357" y="4106598"/>
            <a:ext cx="4159436" cy="51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100" b="1" dirty="0">
                <a:solidFill>
                  <a:srgbClr val="292929"/>
                </a:solidFill>
                <a:latin typeface="+mj-lt"/>
              </a:rPr>
              <a:t>No information is lost</a:t>
            </a:r>
            <a:endParaRPr lang="en-SG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28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Partitional Clustering  - </a:t>
            </a:r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581334" y="1374040"/>
            <a:ext cx="42776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Also known as Lloyd’s algorithm</a:t>
            </a:r>
          </a:p>
          <a:p>
            <a:pPr>
              <a:spcAft>
                <a:spcPts val="2400"/>
              </a:spcAft>
            </a:pPr>
            <a:r>
              <a:rPr lang="en-SG" dirty="0"/>
              <a:t>Input: x</a:t>
            </a:r>
            <a:r>
              <a:rPr lang="en-SG" baseline="-25000" dirty="0"/>
              <a:t>1</a:t>
            </a:r>
            <a:r>
              <a:rPr lang="en-SG" dirty="0"/>
              <a:t>, x</a:t>
            </a:r>
            <a:r>
              <a:rPr lang="en-SG" baseline="-25000" dirty="0"/>
              <a:t>2</a:t>
            </a:r>
            <a:r>
              <a:rPr lang="en-SG" dirty="0"/>
              <a:t>, …, </a:t>
            </a:r>
            <a:r>
              <a:rPr lang="en-SG" dirty="0" err="1"/>
              <a:t>x</a:t>
            </a:r>
            <a:r>
              <a:rPr lang="en-SG" baseline="-25000" dirty="0" err="1"/>
              <a:t>n</a:t>
            </a:r>
            <a:r>
              <a:rPr lang="en-SG" dirty="0"/>
              <a:t> , given x </a:t>
            </a:r>
            <a:r>
              <a:rPr lang="en-SG" dirty="0">
                <a:latin typeface="Segoe UI Symbol" panose="020B0502040204020203" pitchFamily="34" charset="0"/>
                <a:ea typeface="Segoe UI Symbol" panose="020B0502040204020203" pitchFamily="34" charset="0"/>
              </a:rPr>
              <a:t>∈R</a:t>
            </a:r>
            <a:r>
              <a:rPr lang="en-S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SG" baseline="30000" dirty="0"/>
          </a:p>
          <a:p>
            <a:pPr>
              <a:spcAft>
                <a:spcPts val="2400"/>
              </a:spcAft>
            </a:pPr>
            <a:r>
              <a:rPr lang="en-SG" dirty="0"/>
              <a:t>Output: ‘</a:t>
            </a:r>
            <a:r>
              <a:rPr lang="en-SG" dirty="0" err="1"/>
              <a:t>Centers</a:t>
            </a:r>
            <a:r>
              <a:rPr lang="en-SG" dirty="0"/>
              <a:t>’, </a:t>
            </a:r>
            <a:r>
              <a:rPr lang="el-GR" dirty="0"/>
              <a:t>μ</a:t>
            </a:r>
            <a:r>
              <a:rPr lang="en-SG" baseline="-25000" dirty="0"/>
              <a:t>1</a:t>
            </a:r>
            <a:r>
              <a:rPr lang="en-SG" dirty="0"/>
              <a:t>, </a:t>
            </a:r>
            <a:r>
              <a:rPr lang="el-GR" dirty="0"/>
              <a:t>μ</a:t>
            </a:r>
            <a:r>
              <a:rPr lang="en-SG" baseline="-25000" dirty="0"/>
              <a:t>2</a:t>
            </a:r>
            <a:r>
              <a:rPr lang="en-SG" dirty="0"/>
              <a:t>, …, </a:t>
            </a:r>
            <a:r>
              <a:rPr lang="el-GR" dirty="0"/>
              <a:t>μ</a:t>
            </a:r>
            <a:r>
              <a:rPr lang="en-SG" baseline="-25000" dirty="0"/>
              <a:t>k</a:t>
            </a:r>
            <a:r>
              <a:rPr lang="en-SG" dirty="0"/>
              <a:t> , given </a:t>
            </a:r>
            <a:r>
              <a:rPr lang="el-GR" dirty="0"/>
              <a:t>μ</a:t>
            </a:r>
            <a:r>
              <a:rPr lang="en-SG" dirty="0"/>
              <a:t> </a:t>
            </a:r>
            <a:r>
              <a:rPr lang="en-SG" dirty="0">
                <a:latin typeface="Segoe UI Symbol" panose="020B0502040204020203" pitchFamily="34" charset="0"/>
                <a:ea typeface="Segoe UI Symbol" panose="020B0502040204020203" pitchFamily="34" charset="0"/>
              </a:rPr>
              <a:t>∈R</a:t>
            </a:r>
            <a:r>
              <a:rPr lang="en-S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</a:p>
          <a:p>
            <a:pPr>
              <a:spcAft>
                <a:spcPts val="2400"/>
              </a:spcAft>
            </a:pPr>
            <a:r>
              <a:rPr lang="en-SG" dirty="0"/>
              <a:t>Goal: Minimize average square distance between point and the closest ‘</a:t>
            </a:r>
            <a:r>
              <a:rPr lang="en-SG" dirty="0" err="1"/>
              <a:t>center</a:t>
            </a:r>
            <a:r>
              <a:rPr lang="en-SG" dirty="0"/>
              <a:t>’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5151297" y="1453486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906E9-D22B-4FB5-8AB3-E5CC45DED4C7}"/>
                  </a:ext>
                </a:extLst>
              </p:cNvPr>
              <p:cNvSpPr txBox="1"/>
              <p:nvPr/>
            </p:nvSpPr>
            <p:spPr>
              <a:xfrm>
                <a:off x="1229479" y="3652363"/>
                <a:ext cx="2820131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906E9-D22B-4FB5-8AB3-E5CC45DED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79" y="3652363"/>
                <a:ext cx="2820131" cy="588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CCAA67D-46E8-4C9E-B15E-C7BA883DD65C}"/>
              </a:ext>
            </a:extLst>
          </p:cNvPr>
          <p:cNvGrpSpPr/>
          <p:nvPr/>
        </p:nvGrpSpPr>
        <p:grpSpPr>
          <a:xfrm>
            <a:off x="5838124" y="1760840"/>
            <a:ext cx="2629314" cy="1123264"/>
            <a:chOff x="5838124" y="1760840"/>
            <a:chExt cx="2629314" cy="11232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DC0232-DB90-4575-8859-A1E10E5EAA0A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EEEEA-26D1-4406-B1FB-F7D22D0AF541}"/>
                </a:ext>
              </a:extLst>
            </p:cNvPr>
            <p:cNvSpPr txBox="1"/>
            <p:nvPr/>
          </p:nvSpPr>
          <p:spPr>
            <a:xfrm>
              <a:off x="7909234" y="1760840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4AD7CE-5A44-4032-91E0-E74982221657}"/>
                </a:ext>
              </a:extLst>
            </p:cNvPr>
            <p:cNvSpPr txBox="1"/>
            <p:nvPr/>
          </p:nvSpPr>
          <p:spPr>
            <a:xfrm>
              <a:off x="8100059" y="2576327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5ED0E78-4E86-4956-A139-250D678F02BD}"/>
              </a:ext>
            </a:extLst>
          </p:cNvPr>
          <p:cNvSpPr txBox="1"/>
          <p:nvPr/>
        </p:nvSpPr>
        <p:spPr>
          <a:xfrm>
            <a:off x="3233904" y="4464610"/>
            <a:ext cx="191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Euclidean distance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36D9D7-08AC-4C8F-9889-6956B1EE3359}"/>
              </a:ext>
            </a:extLst>
          </p:cNvPr>
          <p:cNvCxnSpPr/>
          <p:nvPr/>
        </p:nvCxnSpPr>
        <p:spPr>
          <a:xfrm flipH="1" flipV="1">
            <a:off x="3604437" y="4088850"/>
            <a:ext cx="381000" cy="37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6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217059"/>
            <a:ext cx="8572502" cy="5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dirty="0">
                <a:solidFill>
                  <a:srgbClr val="292929"/>
                </a:solidFill>
                <a:latin typeface="+mj-lt"/>
              </a:rPr>
              <a:t>Another Scenario, k = 2</a:t>
            </a:r>
            <a:endParaRPr lang="en-SG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604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Step 6:</a:t>
                </a:r>
                <a:r>
                  <a:rPr lang="en-SG" sz="2100" dirty="0">
                    <a:solidFill>
                      <a:srgbClr val="292929"/>
                    </a:solidFill>
                    <a:latin typeface="+mj-lt"/>
                  </a:rPr>
                  <a:t> Transform the original matrix to principal component space.</a:t>
                </a:r>
                <a:endParaRPr lang="en-SG" sz="2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SG" sz="2100" dirty="0">
                    <a:latin typeface="+mj-lt"/>
                  </a:rPr>
                  <a:t>Original Matrix * Top 2 eigenvector matrix =  Transformed matrix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SG" sz="21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1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A6C4F78-6421-4106-9998-0C41DABD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2" y="2794760"/>
            <a:ext cx="7350919" cy="168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8BD5D-334B-4D84-B4F0-63209E0646B7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5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202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Compare with </a:t>
            </a:r>
            <a:r>
              <a:rPr lang="en-SG" b="1" dirty="0" err="1">
                <a:solidFill>
                  <a:srgbClr val="FFFFFF"/>
                </a:solidFill>
              </a:rPr>
              <a:t>sklearn</a:t>
            </a:r>
            <a:r>
              <a:rPr lang="en-SG" b="1" dirty="0">
                <a:solidFill>
                  <a:srgbClr val="FFFFFF"/>
                </a:solidFill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B9C6F-C758-44A2-BF6C-3A610022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80" y="1183085"/>
            <a:ext cx="6802041" cy="363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35161-89B6-4FB0-9410-6EB0980076EE}"/>
              </a:ext>
            </a:extLst>
          </p:cNvPr>
          <p:cNvSpPr txBox="1"/>
          <p:nvPr/>
        </p:nvSpPr>
        <p:spPr>
          <a:xfrm>
            <a:off x="3891177" y="3585990"/>
            <a:ext cx="4159436" cy="51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100" b="1" dirty="0">
                <a:solidFill>
                  <a:srgbClr val="292929"/>
                </a:solidFill>
                <a:latin typeface="+mj-lt"/>
              </a:rPr>
              <a:t>Some information is lost</a:t>
            </a:r>
            <a:endParaRPr lang="en-SG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505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DA505-8655-4FBF-AD6C-C5B044DD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2" y="1314450"/>
            <a:ext cx="5438897" cy="21574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2D635A-4FCA-4C4C-8D63-E779C4836F9E}"/>
              </a:ext>
            </a:extLst>
          </p:cNvPr>
          <p:cNvSpPr/>
          <p:nvPr/>
        </p:nvSpPr>
        <p:spPr>
          <a:xfrm>
            <a:off x="6105525" y="1962150"/>
            <a:ext cx="4953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E0933-B115-49DA-A9AC-28B1ED2C8861}"/>
              </a:ext>
            </a:extLst>
          </p:cNvPr>
          <p:cNvSpPr txBox="1"/>
          <p:nvPr/>
        </p:nvSpPr>
        <p:spPr>
          <a:xfrm>
            <a:off x="6882881" y="1711852"/>
            <a:ext cx="132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dirty="0"/>
              <a:t>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949980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E3019-9560-42BE-86AD-EAE8C5738FC0}"/>
              </a:ext>
            </a:extLst>
          </p:cNvPr>
          <p:cNvSpPr txBox="1"/>
          <p:nvPr/>
        </p:nvSpPr>
        <p:spPr>
          <a:xfrm>
            <a:off x="546904" y="1312102"/>
            <a:ext cx="829036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on Medical Data to show correlation of Cholesterol with low density lipo-protein.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on HVSR(horizontal to vertical spectral ratio) data aimed at the seismic characterization of earthquake prone areas.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in the Detection and Visualization of Computer Network Attacks.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in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4167935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253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Credit to the following sources: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AC62-4495-4E47-AE14-37F0D0F4862C}"/>
              </a:ext>
            </a:extLst>
          </p:cNvPr>
          <p:cNvSpPr txBox="1"/>
          <p:nvPr/>
        </p:nvSpPr>
        <p:spPr>
          <a:xfrm>
            <a:off x="714375" y="1371600"/>
            <a:ext cx="82391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3"/>
              </a:rPr>
              <a:t>https://www.ini.rub.de/PEOPLE/wiskott/Teaching/Material/Clustering-LectureNotesPublicVideoAnnotated.pdf</a:t>
            </a:r>
            <a:r>
              <a:rPr lang="en-SG" sz="1600" dirty="0"/>
              <a:t>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4"/>
              </a:rPr>
              <a:t>https://www.aryabhattacollege.ac.in/samplepaper/637202999310007925DataMining1.pdf</a:t>
            </a:r>
            <a:endParaRPr lang="en-SG" sz="1600" dirty="0"/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5"/>
              </a:rPr>
              <a:t>https://www.andrew.cmu.edu/user/achoulde/95791/lectures/lecture07/lecture07_95791.pdf</a:t>
            </a:r>
            <a:r>
              <a:rPr lang="en-SG" sz="1600" dirty="0"/>
              <a:t> 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6"/>
              </a:rPr>
              <a:t>https://inblog.in/Hierarchical-Clustering-and-Density-Based-Spatial-Clustering-of-Applications-with-Noise-DBSCAN-DbGMBttoOD</a:t>
            </a:r>
            <a:r>
              <a:rPr lang="en-SG" sz="1600" dirty="0"/>
              <a:t>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7"/>
              </a:rPr>
              <a:t>https://www.robots.ox.ac.uk/~az/lectures/ml/2011/lect8.pdf</a:t>
            </a:r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1151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8540</TotalTime>
  <Words>3194</Words>
  <Application>Microsoft Office PowerPoint</Application>
  <PresentationFormat>On-screen Show (16:9)</PresentationFormat>
  <Paragraphs>562</Paragraphs>
  <Slides>95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Cambria Math</vt:lpstr>
      <vt:lpstr>Calibri</vt:lpstr>
      <vt:lpstr>Segoe UI Symbol</vt:lpstr>
      <vt:lpstr>Open Sans</vt:lpstr>
      <vt:lpstr>Times New Roman</vt:lpstr>
      <vt:lpstr>Office Theme</vt:lpstr>
      <vt:lpstr>Rovnice</vt:lpstr>
      <vt:lpstr>PowerPoint Presentation</vt:lpstr>
      <vt:lpstr>Outline</vt:lpstr>
      <vt:lpstr>Clustering</vt:lpstr>
      <vt:lpstr>Applications</vt:lpstr>
      <vt:lpstr>Clustering</vt:lpstr>
      <vt:lpstr>Clustering</vt:lpstr>
      <vt:lpstr>Clustering</vt:lpstr>
      <vt:lpstr>Clustering</vt:lpstr>
      <vt:lpstr>Partitional Clustering  - Kmean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Kmean++</vt:lpstr>
      <vt:lpstr>Kmean for Segmentation</vt:lpstr>
      <vt:lpstr>Used case</vt:lpstr>
      <vt:lpstr>Summary - Kmean</vt:lpstr>
      <vt:lpstr>Limitation</vt:lpstr>
      <vt:lpstr>Limitation – Different Size</vt:lpstr>
      <vt:lpstr>Limitation – Different Density</vt:lpstr>
      <vt:lpstr>Limitation – non globular shape</vt:lpstr>
      <vt:lpstr>To overcome k-mean limitation</vt:lpstr>
      <vt:lpstr>To overcome k-mean limitation</vt:lpstr>
      <vt:lpstr>To overcome k-mean limitation</vt:lpstr>
      <vt:lpstr>To overcome k-mean limitation</vt:lpstr>
      <vt:lpstr>EM clustering</vt:lpstr>
      <vt:lpstr>EM clustering</vt:lpstr>
      <vt:lpstr>EM clustering</vt:lpstr>
      <vt:lpstr>EM clustering</vt:lpstr>
      <vt:lpstr>EM clustering</vt:lpstr>
      <vt:lpstr>EM clustering intuition</vt:lpstr>
      <vt:lpstr>EM clustering</vt:lpstr>
      <vt:lpstr>EM clustering</vt:lpstr>
      <vt:lpstr>EM clustering</vt:lpstr>
      <vt:lpstr>EM clustering</vt:lpstr>
      <vt:lpstr>EM clustering</vt:lpstr>
      <vt:lpstr>Hierarchy Clustering </vt:lpstr>
      <vt:lpstr>Hierarchy Clustering </vt:lpstr>
      <vt:lpstr>Agglomerative (bottom up)</vt:lpstr>
      <vt:lpstr>Agglomerative (bottom up)</vt:lpstr>
      <vt:lpstr>Compute dissimilarity</vt:lpstr>
      <vt:lpstr>Single Linkage</vt:lpstr>
      <vt:lpstr>Single Linkage</vt:lpstr>
      <vt:lpstr>Single Linkage</vt:lpstr>
      <vt:lpstr>Single Linkage</vt:lpstr>
      <vt:lpstr>Complete Linkage</vt:lpstr>
      <vt:lpstr>Average Linkage</vt:lpstr>
      <vt:lpstr>Shortcoming of Single and Complete Linkage</vt:lpstr>
      <vt:lpstr>Shortcoming of Single and Complete Linkage</vt:lpstr>
      <vt:lpstr>Shortcoming of Single and Complete Linkage</vt:lpstr>
      <vt:lpstr>Dissimilarity measures</vt:lpstr>
      <vt:lpstr>Dissimilarity measures</vt:lpstr>
      <vt:lpstr>Kmean vs Hierarchy </vt:lpstr>
      <vt:lpstr>Choosing the number of K</vt:lpstr>
      <vt:lpstr>Elbow curve method</vt:lpstr>
      <vt:lpstr>Silhouette analysis</vt:lpstr>
      <vt:lpstr>Silhouette analysis</vt:lpstr>
      <vt:lpstr>Data Preprocessing before Clustering</vt:lpstr>
      <vt:lpstr>Normalization</vt:lpstr>
      <vt:lpstr>Log-transform</vt:lpstr>
      <vt:lpstr>Quantile</vt:lpstr>
      <vt:lpstr>Principal Component Analysis (PCA)</vt:lpstr>
      <vt:lpstr>Principal Component Analysis</vt:lpstr>
      <vt:lpstr>Principal Component Analysis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Compare with sklearn library</vt:lpstr>
      <vt:lpstr>Applications</vt:lpstr>
      <vt:lpstr>Applications</vt:lpstr>
      <vt:lpstr>Credit to the following 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803</cp:revision>
  <dcterms:modified xsi:type="dcterms:W3CDTF">2023-04-28T10:16:52Z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